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56" r:id="rId2"/>
    <p:sldId id="268" r:id="rId3"/>
    <p:sldId id="311" r:id="rId4"/>
    <p:sldId id="307" r:id="rId5"/>
    <p:sldId id="301" r:id="rId6"/>
    <p:sldId id="303" r:id="rId7"/>
    <p:sldId id="302" r:id="rId8"/>
    <p:sldId id="308" r:id="rId9"/>
    <p:sldId id="293" r:id="rId10"/>
    <p:sldId id="265" r:id="rId11"/>
    <p:sldId id="294" r:id="rId12"/>
    <p:sldId id="305" r:id="rId13"/>
    <p:sldId id="295" r:id="rId14"/>
    <p:sldId id="304" r:id="rId15"/>
    <p:sldId id="296" r:id="rId16"/>
    <p:sldId id="297" r:id="rId17"/>
    <p:sldId id="306" r:id="rId18"/>
    <p:sldId id="259" r:id="rId19"/>
    <p:sldId id="288" r:id="rId20"/>
    <p:sldId id="298" r:id="rId21"/>
    <p:sldId id="299" r:id="rId22"/>
    <p:sldId id="289" r:id="rId23"/>
    <p:sldId id="287" r:id="rId24"/>
    <p:sldId id="310" r:id="rId25"/>
    <p:sldId id="274" r:id="rId26"/>
    <p:sldId id="292" r:id="rId27"/>
    <p:sldId id="264"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79" autoAdjust="0"/>
    <p:restoredTop sz="94663"/>
  </p:normalViewPr>
  <p:slideViewPr>
    <p:cSldViewPr snapToGrid="0">
      <p:cViewPr varScale="1">
        <p:scale>
          <a:sx n="82" d="100"/>
          <a:sy n="82" d="100"/>
        </p:scale>
        <p:origin x="960" y="58"/>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7E1EE-3FEE-436C-98A8-240D3EB8D454}"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pl-PL"/>
        </a:p>
      </dgm:t>
    </dgm:pt>
    <dgm:pt modelId="{6D9DD1D5-9906-4610-8D99-74910E29CDC1}">
      <dgm:prSet phldrT="[Tekst]"/>
      <dgm:spPr/>
      <dgm:t>
        <a:bodyPr/>
        <a:lstStyle/>
        <a:p>
          <a:pPr algn="just"/>
          <a:r>
            <a:rPr lang="ig-NG" dirty="0"/>
            <a:t>Al fine di arrestare l'aggravarsi della crisi economica causata dalla Covid-19 e sostenere gli imprenditori che risentono degli effetti negativi </a:t>
          </a:r>
          <a:r>
            <a:rPr lang="ig-NG" noProof="0" dirty="0"/>
            <a:t>della</a:t>
          </a:r>
          <a:r>
            <a:rPr lang="ig-NG" dirty="0"/>
            <a:t> pandemia, la Commissione europea ha sviluppato nuovi meccanismi per la concessione di aiuti di Stato.</a:t>
          </a:r>
        </a:p>
      </dgm:t>
    </dgm:pt>
    <dgm:pt modelId="{546BB050-42CF-4A5F-9B48-69D4F70D4843}" type="parTrans" cxnId="{558CEEF3-13F2-4B08-87F4-F6AB35CCC1AC}">
      <dgm:prSet/>
      <dgm:spPr/>
      <dgm:t>
        <a:bodyPr/>
        <a:lstStyle/>
        <a:p>
          <a:endParaRPr lang="pl-PL"/>
        </a:p>
      </dgm:t>
    </dgm:pt>
    <dgm:pt modelId="{A77C9B88-D871-4646-8EB4-6E615B13E764}" type="sibTrans" cxnId="{558CEEF3-13F2-4B08-87F4-F6AB35CCC1AC}">
      <dgm:prSet/>
      <dgm:spPr/>
      <dgm:t>
        <a:bodyPr/>
        <a:lstStyle/>
        <a:p>
          <a:endParaRPr lang="pl-PL"/>
        </a:p>
      </dgm:t>
    </dgm:pt>
    <dgm:pt modelId="{25322EB4-6B15-43F2-9CC8-A1A137113596}">
      <dgm:prSet phldrT="[Tekst]"/>
      <dgm:spPr/>
      <dgm:t>
        <a:bodyPr/>
        <a:lstStyle/>
        <a:p>
          <a:pPr algn="just"/>
          <a:r>
            <a:rPr lang="it-IT" noProof="0" dirty="0"/>
            <a:t>L'articolo 107, paragrafo 2, lettera b), TFUE dichiara compatibili con il mercato interno gli aiuti destinati a ovviare ai danni arrecati dalle calamità naturali o da altri eventi eccezionali. La Commissione europea ha trattato l'epidemia di COVID-19 come un evento di questo tipo, che ha causato danni alle entità commerciali difficili da prevedere.</a:t>
          </a:r>
        </a:p>
      </dgm:t>
    </dgm:pt>
    <dgm:pt modelId="{7DD44DC5-86F7-4B73-B4E0-91133AABADF3}" type="parTrans" cxnId="{6F8B37C9-AE65-4727-B7B9-F3BBC135CE92}">
      <dgm:prSet/>
      <dgm:spPr/>
      <dgm:t>
        <a:bodyPr/>
        <a:lstStyle/>
        <a:p>
          <a:endParaRPr lang="pl-PL"/>
        </a:p>
      </dgm:t>
    </dgm:pt>
    <dgm:pt modelId="{8DB1C63E-77E0-4098-A005-480EC231B4DA}" type="sibTrans" cxnId="{6F8B37C9-AE65-4727-B7B9-F3BBC135CE92}">
      <dgm:prSet/>
      <dgm:spPr/>
      <dgm:t>
        <a:bodyPr/>
        <a:lstStyle/>
        <a:p>
          <a:endParaRPr lang="pl-PL"/>
        </a:p>
      </dgm:t>
    </dgm:pt>
    <dgm:pt modelId="{0D8A5D18-11C3-4278-88A5-C38DB2C9C389}">
      <dgm:prSet phldrT="[Tekst]"/>
      <dgm:spPr/>
      <dgm:t>
        <a:bodyPr/>
        <a:lstStyle/>
        <a:p>
          <a:pPr algn="just"/>
          <a:r>
            <a:rPr lang="it-IT" noProof="0" dirty="0"/>
            <a:t>Il documento chiave che definisce le norme per la concessione di aiuti di Stato in relazione alla pandemia di COVID-19 è la comunicazione della Commissione europea del 20 marzo 2020 - Quadro temporaneo delle misure di aiuto di Stato a sostegno dell'economia nel contesto dell'epidemia di COVID-19 in corso (2020 / C 91 I / 01 ) (Quadro temporaneo). Lo scopo delle misure temporanee è principalmente quello di fornire alle imprese liquidità e accesso ai finanziamenti.</a:t>
          </a:r>
        </a:p>
      </dgm:t>
    </dgm:pt>
    <dgm:pt modelId="{4EA8AF0E-2C2C-4CF4-ACE9-ED47148CDFCE}" type="parTrans" cxnId="{0DD1EE95-EE17-4F1A-9B34-199B5DBE6BBF}">
      <dgm:prSet/>
      <dgm:spPr/>
      <dgm:t>
        <a:bodyPr/>
        <a:lstStyle/>
        <a:p>
          <a:endParaRPr lang="pl-PL"/>
        </a:p>
      </dgm:t>
    </dgm:pt>
    <dgm:pt modelId="{2D775F94-2A7B-49A9-AEB1-C5494728525C}" type="sibTrans" cxnId="{0DD1EE95-EE17-4F1A-9B34-199B5DBE6BBF}">
      <dgm:prSet/>
      <dgm:spPr/>
      <dgm:t>
        <a:bodyPr/>
        <a:lstStyle/>
        <a:p>
          <a:endParaRPr lang="pl-PL"/>
        </a:p>
      </dgm:t>
    </dgm:pt>
    <dgm:pt modelId="{E5AB7F2C-D292-44BC-8E1A-A0EF02C9F8C5}" type="pres">
      <dgm:prSet presAssocID="{E4A7E1EE-3FEE-436C-98A8-240D3EB8D454}" presName="Name0" presStyleCnt="0">
        <dgm:presLayoutVars>
          <dgm:chMax/>
          <dgm:chPref/>
          <dgm:dir/>
        </dgm:presLayoutVars>
      </dgm:prSet>
      <dgm:spPr/>
    </dgm:pt>
    <dgm:pt modelId="{34EAE7CB-EA70-4CDE-9FED-3913B1A531E3}" type="pres">
      <dgm:prSet presAssocID="{6D9DD1D5-9906-4610-8D99-74910E29CDC1}" presName="parenttextcomposite" presStyleCnt="0"/>
      <dgm:spPr/>
    </dgm:pt>
    <dgm:pt modelId="{84B59052-744E-4EFA-80A7-A71077886B2A}" type="pres">
      <dgm:prSet presAssocID="{6D9DD1D5-9906-4610-8D99-74910E29CDC1}" presName="parenttext" presStyleLbl="revTx" presStyleIdx="0" presStyleCnt="3">
        <dgm:presLayoutVars>
          <dgm:chMax/>
          <dgm:chPref val="2"/>
          <dgm:bulletEnabled val="1"/>
        </dgm:presLayoutVars>
      </dgm:prSet>
      <dgm:spPr/>
    </dgm:pt>
    <dgm:pt modelId="{54A56F85-1B27-4AE9-8728-F098BDFB941D}" type="pres">
      <dgm:prSet presAssocID="{6D9DD1D5-9906-4610-8D99-74910E29CDC1}" presName="parallelogramComposite" presStyleCnt="0"/>
      <dgm:spPr/>
    </dgm:pt>
    <dgm:pt modelId="{EC131370-F120-49A3-8335-7B0A11E553A8}" type="pres">
      <dgm:prSet presAssocID="{6D9DD1D5-9906-4610-8D99-74910E29CDC1}" presName="parallelogram1" presStyleLbl="alignNode1" presStyleIdx="0" presStyleCnt="21"/>
      <dgm:spPr/>
    </dgm:pt>
    <dgm:pt modelId="{D1445FC3-DB98-4CBE-A8EB-78183D6BDC7A}" type="pres">
      <dgm:prSet presAssocID="{6D9DD1D5-9906-4610-8D99-74910E29CDC1}" presName="parallelogram2" presStyleLbl="alignNode1" presStyleIdx="1" presStyleCnt="21"/>
      <dgm:spPr/>
    </dgm:pt>
    <dgm:pt modelId="{086D4BC5-00FD-4914-9826-87D59B3041BD}" type="pres">
      <dgm:prSet presAssocID="{6D9DD1D5-9906-4610-8D99-74910E29CDC1}" presName="parallelogram3" presStyleLbl="alignNode1" presStyleIdx="2" presStyleCnt="21"/>
      <dgm:spPr/>
    </dgm:pt>
    <dgm:pt modelId="{A71B6985-8B99-4466-AE92-244AD5805134}" type="pres">
      <dgm:prSet presAssocID="{6D9DD1D5-9906-4610-8D99-74910E29CDC1}" presName="parallelogram4" presStyleLbl="alignNode1" presStyleIdx="3" presStyleCnt="21"/>
      <dgm:spPr/>
    </dgm:pt>
    <dgm:pt modelId="{2ED23E79-04D7-4E39-BCB5-0950E6D9233D}" type="pres">
      <dgm:prSet presAssocID="{6D9DD1D5-9906-4610-8D99-74910E29CDC1}" presName="parallelogram5" presStyleLbl="alignNode1" presStyleIdx="4" presStyleCnt="21"/>
      <dgm:spPr/>
    </dgm:pt>
    <dgm:pt modelId="{5AB496E3-8783-4425-89F3-112591E77C17}" type="pres">
      <dgm:prSet presAssocID="{6D9DD1D5-9906-4610-8D99-74910E29CDC1}" presName="parallelogram6" presStyleLbl="alignNode1" presStyleIdx="5" presStyleCnt="21"/>
      <dgm:spPr/>
    </dgm:pt>
    <dgm:pt modelId="{383EA2E2-4960-4B4F-B9E5-FA44BE1A55BF}" type="pres">
      <dgm:prSet presAssocID="{6D9DD1D5-9906-4610-8D99-74910E29CDC1}" presName="parallelogram7" presStyleLbl="alignNode1" presStyleIdx="6" presStyleCnt="21"/>
      <dgm:spPr/>
    </dgm:pt>
    <dgm:pt modelId="{55BF2B2F-34C3-4B4E-945C-B22019E33F54}" type="pres">
      <dgm:prSet presAssocID="{A77C9B88-D871-4646-8EB4-6E615B13E764}" presName="sibTrans" presStyleCnt="0"/>
      <dgm:spPr/>
    </dgm:pt>
    <dgm:pt modelId="{C2FDA74A-84E4-443C-966D-63DFCF557FDB}" type="pres">
      <dgm:prSet presAssocID="{25322EB4-6B15-43F2-9CC8-A1A137113596}" presName="parenttextcomposite" presStyleCnt="0"/>
      <dgm:spPr/>
    </dgm:pt>
    <dgm:pt modelId="{F1751668-05FB-4D4E-BFDF-CA7F310D7189}" type="pres">
      <dgm:prSet presAssocID="{25322EB4-6B15-43F2-9CC8-A1A137113596}" presName="parenttext" presStyleLbl="revTx" presStyleIdx="1" presStyleCnt="3">
        <dgm:presLayoutVars>
          <dgm:chMax/>
          <dgm:chPref val="2"/>
          <dgm:bulletEnabled val="1"/>
        </dgm:presLayoutVars>
      </dgm:prSet>
      <dgm:spPr/>
    </dgm:pt>
    <dgm:pt modelId="{6C3FDE16-ACAF-48C1-96C5-D08605520B8B}" type="pres">
      <dgm:prSet presAssocID="{25322EB4-6B15-43F2-9CC8-A1A137113596}" presName="parallelogramComposite" presStyleCnt="0"/>
      <dgm:spPr/>
    </dgm:pt>
    <dgm:pt modelId="{4D68E2DF-DF32-4AC2-99EB-D75097D10344}" type="pres">
      <dgm:prSet presAssocID="{25322EB4-6B15-43F2-9CC8-A1A137113596}" presName="parallelogram1" presStyleLbl="alignNode1" presStyleIdx="7" presStyleCnt="21"/>
      <dgm:spPr/>
    </dgm:pt>
    <dgm:pt modelId="{B3CD2A11-9409-4880-B4BC-237D0CCA8633}" type="pres">
      <dgm:prSet presAssocID="{25322EB4-6B15-43F2-9CC8-A1A137113596}" presName="parallelogram2" presStyleLbl="alignNode1" presStyleIdx="8" presStyleCnt="21"/>
      <dgm:spPr/>
    </dgm:pt>
    <dgm:pt modelId="{38AF2387-E0A8-4F3D-A213-B3CC7B3837F7}" type="pres">
      <dgm:prSet presAssocID="{25322EB4-6B15-43F2-9CC8-A1A137113596}" presName="parallelogram3" presStyleLbl="alignNode1" presStyleIdx="9" presStyleCnt="21"/>
      <dgm:spPr/>
    </dgm:pt>
    <dgm:pt modelId="{C1820DD9-F5FF-411D-9EFE-7D66BA6ED8F3}" type="pres">
      <dgm:prSet presAssocID="{25322EB4-6B15-43F2-9CC8-A1A137113596}" presName="parallelogram4" presStyleLbl="alignNode1" presStyleIdx="10" presStyleCnt="21"/>
      <dgm:spPr/>
    </dgm:pt>
    <dgm:pt modelId="{899D3EBD-FE6C-4EE5-8715-8F47A79F4DD9}" type="pres">
      <dgm:prSet presAssocID="{25322EB4-6B15-43F2-9CC8-A1A137113596}" presName="parallelogram5" presStyleLbl="alignNode1" presStyleIdx="11" presStyleCnt="21"/>
      <dgm:spPr/>
    </dgm:pt>
    <dgm:pt modelId="{293FBC45-697D-4890-91C3-98BCB44613A8}" type="pres">
      <dgm:prSet presAssocID="{25322EB4-6B15-43F2-9CC8-A1A137113596}" presName="parallelogram6" presStyleLbl="alignNode1" presStyleIdx="12" presStyleCnt="21"/>
      <dgm:spPr/>
    </dgm:pt>
    <dgm:pt modelId="{612CE248-DA43-48BA-B641-CA1BB0676612}" type="pres">
      <dgm:prSet presAssocID="{25322EB4-6B15-43F2-9CC8-A1A137113596}" presName="parallelogram7" presStyleLbl="alignNode1" presStyleIdx="13" presStyleCnt="21"/>
      <dgm:spPr/>
    </dgm:pt>
    <dgm:pt modelId="{3C124DAB-6635-40D4-BF7F-E6BAC921676B}" type="pres">
      <dgm:prSet presAssocID="{8DB1C63E-77E0-4098-A005-480EC231B4DA}" presName="sibTrans" presStyleCnt="0"/>
      <dgm:spPr/>
    </dgm:pt>
    <dgm:pt modelId="{FE1E4365-7729-48CF-9EF3-F4BE936537D9}" type="pres">
      <dgm:prSet presAssocID="{0D8A5D18-11C3-4278-88A5-C38DB2C9C389}" presName="parenttextcomposite" presStyleCnt="0"/>
      <dgm:spPr/>
    </dgm:pt>
    <dgm:pt modelId="{0186166B-740C-4EEF-89D4-9EE10E75A4C1}" type="pres">
      <dgm:prSet presAssocID="{0D8A5D18-11C3-4278-88A5-C38DB2C9C389}" presName="parenttext" presStyleLbl="revTx" presStyleIdx="2" presStyleCnt="3">
        <dgm:presLayoutVars>
          <dgm:chMax/>
          <dgm:chPref val="2"/>
          <dgm:bulletEnabled val="1"/>
        </dgm:presLayoutVars>
      </dgm:prSet>
      <dgm:spPr/>
    </dgm:pt>
    <dgm:pt modelId="{C8E2042E-3F81-445A-A098-8366C0CAE4DA}" type="pres">
      <dgm:prSet presAssocID="{0D8A5D18-11C3-4278-88A5-C38DB2C9C389}" presName="parallelogramComposite" presStyleCnt="0"/>
      <dgm:spPr/>
    </dgm:pt>
    <dgm:pt modelId="{3B7CFD78-9D33-4270-A7ED-67408C9EC35A}" type="pres">
      <dgm:prSet presAssocID="{0D8A5D18-11C3-4278-88A5-C38DB2C9C389}" presName="parallelogram1" presStyleLbl="alignNode1" presStyleIdx="14" presStyleCnt="21"/>
      <dgm:spPr/>
    </dgm:pt>
    <dgm:pt modelId="{EB10F73B-5444-447B-AE45-29913F5BA6AD}" type="pres">
      <dgm:prSet presAssocID="{0D8A5D18-11C3-4278-88A5-C38DB2C9C389}" presName="parallelogram2" presStyleLbl="alignNode1" presStyleIdx="15" presStyleCnt="21"/>
      <dgm:spPr/>
    </dgm:pt>
    <dgm:pt modelId="{CAB15DF3-7337-4199-BFCE-EF0627662D90}" type="pres">
      <dgm:prSet presAssocID="{0D8A5D18-11C3-4278-88A5-C38DB2C9C389}" presName="parallelogram3" presStyleLbl="alignNode1" presStyleIdx="16" presStyleCnt="21"/>
      <dgm:spPr/>
    </dgm:pt>
    <dgm:pt modelId="{8BB2AE7D-6E22-4811-BE9C-2A2573F57F86}" type="pres">
      <dgm:prSet presAssocID="{0D8A5D18-11C3-4278-88A5-C38DB2C9C389}" presName="parallelogram4" presStyleLbl="alignNode1" presStyleIdx="17" presStyleCnt="21"/>
      <dgm:spPr/>
    </dgm:pt>
    <dgm:pt modelId="{B141784A-A19E-4253-914F-6322AA47E9EB}" type="pres">
      <dgm:prSet presAssocID="{0D8A5D18-11C3-4278-88A5-C38DB2C9C389}" presName="parallelogram5" presStyleLbl="alignNode1" presStyleIdx="18" presStyleCnt="21"/>
      <dgm:spPr/>
    </dgm:pt>
    <dgm:pt modelId="{D7196EC3-34CC-441B-9CC9-61CC581C8AC1}" type="pres">
      <dgm:prSet presAssocID="{0D8A5D18-11C3-4278-88A5-C38DB2C9C389}" presName="parallelogram6" presStyleLbl="alignNode1" presStyleIdx="19" presStyleCnt="21"/>
      <dgm:spPr/>
    </dgm:pt>
    <dgm:pt modelId="{1B2330C2-571D-4855-9B7A-AFB31B0A6109}" type="pres">
      <dgm:prSet presAssocID="{0D8A5D18-11C3-4278-88A5-C38DB2C9C389}" presName="parallelogram7" presStyleLbl="alignNode1" presStyleIdx="20" presStyleCnt="21"/>
      <dgm:spPr/>
    </dgm:pt>
  </dgm:ptLst>
  <dgm:cxnLst>
    <dgm:cxn modelId="{C2D92310-E6B8-4A9E-84E9-A1F7E2113C1C}" type="presOf" srcId="{0D8A5D18-11C3-4278-88A5-C38DB2C9C389}" destId="{0186166B-740C-4EEF-89D4-9EE10E75A4C1}" srcOrd="0" destOrd="0" presId="urn:microsoft.com/office/officeart/2008/layout/VerticalAccentList"/>
    <dgm:cxn modelId="{13F27481-58BF-459B-A36D-FA5792F06F54}" type="presOf" srcId="{6D9DD1D5-9906-4610-8D99-74910E29CDC1}" destId="{84B59052-744E-4EFA-80A7-A71077886B2A}" srcOrd="0" destOrd="0" presId="urn:microsoft.com/office/officeart/2008/layout/VerticalAccentList"/>
    <dgm:cxn modelId="{8E7EED83-10F3-454F-A2DC-39DB2515E75C}" type="presOf" srcId="{E4A7E1EE-3FEE-436C-98A8-240D3EB8D454}" destId="{E5AB7F2C-D292-44BC-8E1A-A0EF02C9F8C5}" srcOrd="0" destOrd="0" presId="urn:microsoft.com/office/officeart/2008/layout/VerticalAccentList"/>
    <dgm:cxn modelId="{0DD1EE95-EE17-4F1A-9B34-199B5DBE6BBF}" srcId="{E4A7E1EE-3FEE-436C-98A8-240D3EB8D454}" destId="{0D8A5D18-11C3-4278-88A5-C38DB2C9C389}" srcOrd="2" destOrd="0" parTransId="{4EA8AF0E-2C2C-4CF4-ACE9-ED47148CDFCE}" sibTransId="{2D775F94-2A7B-49A9-AEB1-C5494728525C}"/>
    <dgm:cxn modelId="{2B6F699B-7F57-4F68-AA57-116C00883AA5}" type="presOf" srcId="{25322EB4-6B15-43F2-9CC8-A1A137113596}" destId="{F1751668-05FB-4D4E-BFDF-CA7F310D7189}" srcOrd="0" destOrd="0" presId="urn:microsoft.com/office/officeart/2008/layout/VerticalAccentList"/>
    <dgm:cxn modelId="{6F8B37C9-AE65-4727-B7B9-F3BBC135CE92}" srcId="{E4A7E1EE-3FEE-436C-98A8-240D3EB8D454}" destId="{25322EB4-6B15-43F2-9CC8-A1A137113596}" srcOrd="1" destOrd="0" parTransId="{7DD44DC5-86F7-4B73-B4E0-91133AABADF3}" sibTransId="{8DB1C63E-77E0-4098-A005-480EC231B4DA}"/>
    <dgm:cxn modelId="{558CEEF3-13F2-4B08-87F4-F6AB35CCC1AC}" srcId="{E4A7E1EE-3FEE-436C-98A8-240D3EB8D454}" destId="{6D9DD1D5-9906-4610-8D99-74910E29CDC1}" srcOrd="0" destOrd="0" parTransId="{546BB050-42CF-4A5F-9B48-69D4F70D4843}" sibTransId="{A77C9B88-D871-4646-8EB4-6E615B13E764}"/>
    <dgm:cxn modelId="{7B425B3C-5818-490B-8015-1B6FC71AF946}" type="presParOf" srcId="{E5AB7F2C-D292-44BC-8E1A-A0EF02C9F8C5}" destId="{34EAE7CB-EA70-4CDE-9FED-3913B1A531E3}" srcOrd="0" destOrd="0" presId="urn:microsoft.com/office/officeart/2008/layout/VerticalAccentList"/>
    <dgm:cxn modelId="{EA567F95-A4A2-448D-B456-B1524880E100}" type="presParOf" srcId="{34EAE7CB-EA70-4CDE-9FED-3913B1A531E3}" destId="{84B59052-744E-4EFA-80A7-A71077886B2A}" srcOrd="0" destOrd="0" presId="urn:microsoft.com/office/officeart/2008/layout/VerticalAccentList"/>
    <dgm:cxn modelId="{58CBF67F-B8BC-43DC-9B7B-14D2F6E1C8DC}" type="presParOf" srcId="{E5AB7F2C-D292-44BC-8E1A-A0EF02C9F8C5}" destId="{54A56F85-1B27-4AE9-8728-F098BDFB941D}" srcOrd="1" destOrd="0" presId="urn:microsoft.com/office/officeart/2008/layout/VerticalAccentList"/>
    <dgm:cxn modelId="{C8AB4209-C288-45A7-B77C-15D6F5F4C9E9}" type="presParOf" srcId="{54A56F85-1B27-4AE9-8728-F098BDFB941D}" destId="{EC131370-F120-49A3-8335-7B0A11E553A8}" srcOrd="0" destOrd="0" presId="urn:microsoft.com/office/officeart/2008/layout/VerticalAccentList"/>
    <dgm:cxn modelId="{A33F3A81-F89A-4D34-BC53-A84CB52E612B}" type="presParOf" srcId="{54A56F85-1B27-4AE9-8728-F098BDFB941D}" destId="{D1445FC3-DB98-4CBE-A8EB-78183D6BDC7A}" srcOrd="1" destOrd="0" presId="urn:microsoft.com/office/officeart/2008/layout/VerticalAccentList"/>
    <dgm:cxn modelId="{807E479E-8B31-41FE-BEE2-9F1CE544FE2B}" type="presParOf" srcId="{54A56F85-1B27-4AE9-8728-F098BDFB941D}" destId="{086D4BC5-00FD-4914-9826-87D59B3041BD}" srcOrd="2" destOrd="0" presId="urn:microsoft.com/office/officeart/2008/layout/VerticalAccentList"/>
    <dgm:cxn modelId="{05B62C1F-57DD-42FA-A484-DA41776C53F2}" type="presParOf" srcId="{54A56F85-1B27-4AE9-8728-F098BDFB941D}" destId="{A71B6985-8B99-4466-AE92-244AD5805134}" srcOrd="3" destOrd="0" presId="urn:microsoft.com/office/officeart/2008/layout/VerticalAccentList"/>
    <dgm:cxn modelId="{C1B53026-9132-4344-845E-44D160BA16C9}" type="presParOf" srcId="{54A56F85-1B27-4AE9-8728-F098BDFB941D}" destId="{2ED23E79-04D7-4E39-BCB5-0950E6D9233D}" srcOrd="4" destOrd="0" presId="urn:microsoft.com/office/officeart/2008/layout/VerticalAccentList"/>
    <dgm:cxn modelId="{9A027BF6-85FE-4197-8605-2BCDE163DAE5}" type="presParOf" srcId="{54A56F85-1B27-4AE9-8728-F098BDFB941D}" destId="{5AB496E3-8783-4425-89F3-112591E77C17}" srcOrd="5" destOrd="0" presId="urn:microsoft.com/office/officeart/2008/layout/VerticalAccentList"/>
    <dgm:cxn modelId="{46C9D088-DD38-4304-B8F5-A26261DAD0F6}" type="presParOf" srcId="{54A56F85-1B27-4AE9-8728-F098BDFB941D}" destId="{383EA2E2-4960-4B4F-B9E5-FA44BE1A55BF}" srcOrd="6" destOrd="0" presId="urn:microsoft.com/office/officeart/2008/layout/VerticalAccentList"/>
    <dgm:cxn modelId="{5BEFB77D-408F-4786-B057-D8E4B2BCFA2A}" type="presParOf" srcId="{E5AB7F2C-D292-44BC-8E1A-A0EF02C9F8C5}" destId="{55BF2B2F-34C3-4B4E-945C-B22019E33F54}" srcOrd="2" destOrd="0" presId="urn:microsoft.com/office/officeart/2008/layout/VerticalAccentList"/>
    <dgm:cxn modelId="{31F6026D-E2E0-48F4-9FC4-CF6CBFEAFFD0}" type="presParOf" srcId="{E5AB7F2C-D292-44BC-8E1A-A0EF02C9F8C5}" destId="{C2FDA74A-84E4-443C-966D-63DFCF557FDB}" srcOrd="3" destOrd="0" presId="urn:microsoft.com/office/officeart/2008/layout/VerticalAccentList"/>
    <dgm:cxn modelId="{A9289F90-8686-4BF1-9216-17653AA7C083}" type="presParOf" srcId="{C2FDA74A-84E4-443C-966D-63DFCF557FDB}" destId="{F1751668-05FB-4D4E-BFDF-CA7F310D7189}" srcOrd="0" destOrd="0" presId="urn:microsoft.com/office/officeart/2008/layout/VerticalAccentList"/>
    <dgm:cxn modelId="{95D4A0B8-5D50-471F-90C8-34D4B01849F3}" type="presParOf" srcId="{E5AB7F2C-D292-44BC-8E1A-A0EF02C9F8C5}" destId="{6C3FDE16-ACAF-48C1-96C5-D08605520B8B}" srcOrd="4" destOrd="0" presId="urn:microsoft.com/office/officeart/2008/layout/VerticalAccentList"/>
    <dgm:cxn modelId="{9760104B-B695-4CD4-A9BD-C4FB0A36B998}" type="presParOf" srcId="{6C3FDE16-ACAF-48C1-96C5-D08605520B8B}" destId="{4D68E2DF-DF32-4AC2-99EB-D75097D10344}" srcOrd="0" destOrd="0" presId="urn:microsoft.com/office/officeart/2008/layout/VerticalAccentList"/>
    <dgm:cxn modelId="{2FD61DBF-51C1-4DFC-8435-10DB22036ACF}" type="presParOf" srcId="{6C3FDE16-ACAF-48C1-96C5-D08605520B8B}" destId="{B3CD2A11-9409-4880-B4BC-237D0CCA8633}" srcOrd="1" destOrd="0" presId="urn:microsoft.com/office/officeart/2008/layout/VerticalAccentList"/>
    <dgm:cxn modelId="{8EEDCE1F-7A10-490E-8B2B-F0E5F1EF330D}" type="presParOf" srcId="{6C3FDE16-ACAF-48C1-96C5-D08605520B8B}" destId="{38AF2387-E0A8-4F3D-A213-B3CC7B3837F7}" srcOrd="2" destOrd="0" presId="urn:microsoft.com/office/officeart/2008/layout/VerticalAccentList"/>
    <dgm:cxn modelId="{EFBCF105-99EA-44EB-A590-AB7780604454}" type="presParOf" srcId="{6C3FDE16-ACAF-48C1-96C5-D08605520B8B}" destId="{C1820DD9-F5FF-411D-9EFE-7D66BA6ED8F3}" srcOrd="3" destOrd="0" presId="urn:microsoft.com/office/officeart/2008/layout/VerticalAccentList"/>
    <dgm:cxn modelId="{FEAD5F3F-742A-4FDD-90C6-63EB6564829D}" type="presParOf" srcId="{6C3FDE16-ACAF-48C1-96C5-D08605520B8B}" destId="{899D3EBD-FE6C-4EE5-8715-8F47A79F4DD9}" srcOrd="4" destOrd="0" presId="urn:microsoft.com/office/officeart/2008/layout/VerticalAccentList"/>
    <dgm:cxn modelId="{AD599045-779B-4E61-B1B1-E390D7A18C0B}" type="presParOf" srcId="{6C3FDE16-ACAF-48C1-96C5-D08605520B8B}" destId="{293FBC45-697D-4890-91C3-98BCB44613A8}" srcOrd="5" destOrd="0" presId="urn:microsoft.com/office/officeart/2008/layout/VerticalAccentList"/>
    <dgm:cxn modelId="{EA11F00B-C496-4087-A494-90EA7F3FF801}" type="presParOf" srcId="{6C3FDE16-ACAF-48C1-96C5-D08605520B8B}" destId="{612CE248-DA43-48BA-B641-CA1BB0676612}" srcOrd="6" destOrd="0" presId="urn:microsoft.com/office/officeart/2008/layout/VerticalAccentList"/>
    <dgm:cxn modelId="{24EF693A-874E-476F-8716-C56724909FC9}" type="presParOf" srcId="{E5AB7F2C-D292-44BC-8E1A-A0EF02C9F8C5}" destId="{3C124DAB-6635-40D4-BF7F-E6BAC921676B}" srcOrd="5" destOrd="0" presId="urn:microsoft.com/office/officeart/2008/layout/VerticalAccentList"/>
    <dgm:cxn modelId="{92071F03-7755-474E-91F0-AC50B721F5EF}" type="presParOf" srcId="{E5AB7F2C-D292-44BC-8E1A-A0EF02C9F8C5}" destId="{FE1E4365-7729-48CF-9EF3-F4BE936537D9}" srcOrd="6" destOrd="0" presId="urn:microsoft.com/office/officeart/2008/layout/VerticalAccentList"/>
    <dgm:cxn modelId="{9EEE704F-5CD6-4EF2-B9A4-06099C0F91EA}" type="presParOf" srcId="{FE1E4365-7729-48CF-9EF3-F4BE936537D9}" destId="{0186166B-740C-4EEF-89D4-9EE10E75A4C1}" srcOrd="0" destOrd="0" presId="urn:microsoft.com/office/officeart/2008/layout/VerticalAccentList"/>
    <dgm:cxn modelId="{78036B6C-F77C-43AF-9937-88BF2820F840}" type="presParOf" srcId="{E5AB7F2C-D292-44BC-8E1A-A0EF02C9F8C5}" destId="{C8E2042E-3F81-445A-A098-8366C0CAE4DA}" srcOrd="7" destOrd="0" presId="urn:microsoft.com/office/officeart/2008/layout/VerticalAccentList"/>
    <dgm:cxn modelId="{3BB4D7FA-DDC7-47F7-9CD5-BAE1D04C95E8}" type="presParOf" srcId="{C8E2042E-3F81-445A-A098-8366C0CAE4DA}" destId="{3B7CFD78-9D33-4270-A7ED-67408C9EC35A}" srcOrd="0" destOrd="0" presId="urn:microsoft.com/office/officeart/2008/layout/VerticalAccentList"/>
    <dgm:cxn modelId="{55F4CA63-C67D-4745-B44D-2E5A6B30BFD2}" type="presParOf" srcId="{C8E2042E-3F81-445A-A098-8366C0CAE4DA}" destId="{EB10F73B-5444-447B-AE45-29913F5BA6AD}" srcOrd="1" destOrd="0" presId="urn:microsoft.com/office/officeart/2008/layout/VerticalAccentList"/>
    <dgm:cxn modelId="{12357FFC-9784-48C2-82AB-ABAFDACB3D82}" type="presParOf" srcId="{C8E2042E-3F81-445A-A098-8366C0CAE4DA}" destId="{CAB15DF3-7337-4199-BFCE-EF0627662D90}" srcOrd="2" destOrd="0" presId="urn:microsoft.com/office/officeart/2008/layout/VerticalAccentList"/>
    <dgm:cxn modelId="{9BDE3E7D-07A9-414A-97DB-93F53C5DF7EA}" type="presParOf" srcId="{C8E2042E-3F81-445A-A098-8366C0CAE4DA}" destId="{8BB2AE7D-6E22-4811-BE9C-2A2573F57F86}" srcOrd="3" destOrd="0" presId="urn:microsoft.com/office/officeart/2008/layout/VerticalAccentList"/>
    <dgm:cxn modelId="{C5524A21-2DE1-425F-AD49-4A33D11C1C02}" type="presParOf" srcId="{C8E2042E-3F81-445A-A098-8366C0CAE4DA}" destId="{B141784A-A19E-4253-914F-6322AA47E9EB}" srcOrd="4" destOrd="0" presId="urn:microsoft.com/office/officeart/2008/layout/VerticalAccentList"/>
    <dgm:cxn modelId="{7C709728-F9E2-4294-A72D-AEB3BEAE79B7}" type="presParOf" srcId="{C8E2042E-3F81-445A-A098-8366C0CAE4DA}" destId="{D7196EC3-34CC-441B-9CC9-61CC581C8AC1}" srcOrd="5" destOrd="0" presId="urn:microsoft.com/office/officeart/2008/layout/VerticalAccentList"/>
    <dgm:cxn modelId="{9213C39C-30DC-416D-908A-F6E086384903}" type="presParOf" srcId="{C8E2042E-3F81-445A-A098-8366C0CAE4DA}" destId="{1B2330C2-571D-4855-9B7A-AFB31B0A6109}"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CF696C-CBAF-4C33-BE63-937E7582CE53}" type="doc">
      <dgm:prSet loTypeId="urn:microsoft.com/office/officeart/2005/8/layout/bProcess2" loCatId="process" qsTypeId="urn:microsoft.com/office/officeart/2005/8/quickstyle/simple1" qsCatId="simple" csTypeId="urn:microsoft.com/office/officeart/2005/8/colors/colorful5" csCatId="colorful" phldr="1"/>
      <dgm:spPr/>
      <dgm:t>
        <a:bodyPr/>
        <a:lstStyle/>
        <a:p>
          <a:endParaRPr lang="pl-PL"/>
        </a:p>
      </dgm:t>
    </dgm:pt>
    <dgm:pt modelId="{6AE5E6C3-C185-403A-9542-57B335F31269}">
      <dgm:prSet phldrT="[Tekst]"/>
      <dgm:spPr/>
      <dgm:t>
        <a:bodyPr/>
        <a:lstStyle/>
        <a:p>
          <a:endParaRPr lang="it-IT" noProof="0" dirty="0"/>
        </a:p>
        <a:p>
          <a:r>
            <a:rPr lang="it-IT" noProof="0" dirty="0"/>
            <a:t>Selezione di un programma di supporto
</a:t>
          </a:r>
        </a:p>
      </dgm:t>
    </dgm:pt>
    <dgm:pt modelId="{672F9740-1B8F-4FE1-9E86-89AE0AD31239}" type="parTrans" cxnId="{B10BB539-2EB6-4AD5-B259-345769C8AD5E}">
      <dgm:prSet/>
      <dgm:spPr/>
      <dgm:t>
        <a:bodyPr/>
        <a:lstStyle/>
        <a:p>
          <a:endParaRPr lang="pl-PL"/>
        </a:p>
      </dgm:t>
    </dgm:pt>
    <dgm:pt modelId="{B8C89CE5-B1D7-4F64-B5F4-3C5626601B97}" type="sibTrans" cxnId="{B10BB539-2EB6-4AD5-B259-345769C8AD5E}">
      <dgm:prSet/>
      <dgm:spPr/>
      <dgm:t>
        <a:bodyPr/>
        <a:lstStyle/>
        <a:p>
          <a:endParaRPr lang="pl-PL"/>
        </a:p>
      </dgm:t>
    </dgm:pt>
    <dgm:pt modelId="{010F43C3-D534-47DF-9108-1A93219C388C}">
      <dgm:prSet phldrT="[Tekst]"/>
      <dgm:spPr/>
      <dgm:t>
        <a:bodyPr/>
        <a:lstStyle/>
        <a:p>
          <a:endParaRPr lang="it-IT" noProof="0" dirty="0"/>
        </a:p>
        <a:p>
          <a:r>
            <a:rPr lang="it-IT" noProof="0" dirty="0"/>
            <a:t>Valutazione della domanda
</a:t>
          </a:r>
        </a:p>
      </dgm:t>
    </dgm:pt>
    <dgm:pt modelId="{910524C1-4021-4DCA-A4D2-DCA33C3CBD57}" type="parTrans" cxnId="{7AA74532-AD9A-49BB-89DA-FB2816050BAA}">
      <dgm:prSet/>
      <dgm:spPr/>
      <dgm:t>
        <a:bodyPr/>
        <a:lstStyle/>
        <a:p>
          <a:endParaRPr lang="pl-PL"/>
        </a:p>
      </dgm:t>
    </dgm:pt>
    <dgm:pt modelId="{EC862890-FE25-42D8-A86B-9713870B0101}" type="sibTrans" cxnId="{7AA74532-AD9A-49BB-89DA-FB2816050BAA}">
      <dgm:prSet/>
      <dgm:spPr/>
      <dgm:t>
        <a:bodyPr/>
        <a:lstStyle/>
        <a:p>
          <a:endParaRPr lang="pl-PL"/>
        </a:p>
      </dgm:t>
    </dgm:pt>
    <dgm:pt modelId="{0CC7E4F9-B654-4EE0-922E-11930EDB6814}">
      <dgm:prSet phldrT="[Tekst]"/>
      <dgm:spPr/>
      <dgm:t>
        <a:bodyPr/>
        <a:lstStyle/>
        <a:p>
          <a:endParaRPr lang="it-IT" b="0" i="0" noProof="0" dirty="0"/>
        </a:p>
        <a:p>
          <a:r>
            <a:rPr lang="it-IT" b="0" i="0" noProof="0" dirty="0"/>
            <a:t>Risultati
</a:t>
          </a:r>
          <a:endParaRPr lang="it-IT" noProof="0" dirty="0"/>
        </a:p>
      </dgm:t>
    </dgm:pt>
    <dgm:pt modelId="{C7D9ADEE-FAE5-40AC-A207-63E488905D0D}" type="parTrans" cxnId="{310FDC2A-B350-4FBE-B830-DCEDC72FE346}">
      <dgm:prSet/>
      <dgm:spPr/>
      <dgm:t>
        <a:bodyPr/>
        <a:lstStyle/>
        <a:p>
          <a:endParaRPr lang="pl-PL"/>
        </a:p>
      </dgm:t>
    </dgm:pt>
    <dgm:pt modelId="{9B6508B4-6EC1-44A0-889D-A31E40CEDE2A}" type="sibTrans" cxnId="{310FDC2A-B350-4FBE-B830-DCEDC72FE346}">
      <dgm:prSet/>
      <dgm:spPr/>
      <dgm:t>
        <a:bodyPr/>
        <a:lstStyle/>
        <a:p>
          <a:endParaRPr lang="pl-PL"/>
        </a:p>
      </dgm:t>
    </dgm:pt>
    <dgm:pt modelId="{2BECD612-4ED6-4463-BAF4-332C41911933}">
      <dgm:prSet phldrT="[Tekst]"/>
      <dgm:spPr/>
      <dgm:t>
        <a:bodyPr/>
        <a:lstStyle/>
        <a:p>
          <a:r>
            <a:rPr lang="it-IT" noProof="0" dirty="0"/>
            <a:t>Conclusione di un contratto / decisione di prelevare fondi
</a:t>
          </a:r>
        </a:p>
      </dgm:t>
    </dgm:pt>
    <dgm:pt modelId="{4CE364C2-BA32-48E6-88D8-26CBA3860FF6}" type="parTrans" cxnId="{20053E04-BEA2-4CB5-9793-7DEACBA32D58}">
      <dgm:prSet/>
      <dgm:spPr/>
      <dgm:t>
        <a:bodyPr/>
        <a:lstStyle/>
        <a:p>
          <a:endParaRPr lang="pl-PL"/>
        </a:p>
      </dgm:t>
    </dgm:pt>
    <dgm:pt modelId="{B204FD9E-E63B-4C80-93C0-821C3FBDAC60}" type="sibTrans" cxnId="{20053E04-BEA2-4CB5-9793-7DEACBA32D58}">
      <dgm:prSet/>
      <dgm:spPr/>
      <dgm:t>
        <a:bodyPr/>
        <a:lstStyle/>
        <a:p>
          <a:endParaRPr lang="pl-PL"/>
        </a:p>
      </dgm:t>
    </dgm:pt>
    <dgm:pt modelId="{FA51B708-57A8-4293-9C52-0FD2A8F743BC}">
      <dgm:prSet/>
      <dgm:spPr/>
      <dgm:t>
        <a:bodyPr/>
        <a:lstStyle/>
        <a:p>
          <a:endParaRPr lang="it-IT" noProof="0" dirty="0"/>
        </a:p>
        <a:p>
          <a:r>
            <a:rPr lang="it-IT" noProof="0" dirty="0"/>
            <a:t>Erogazione e controllo
</a:t>
          </a:r>
        </a:p>
      </dgm:t>
    </dgm:pt>
    <dgm:pt modelId="{7CC00955-FB55-4A04-9F39-BD61D61CF74F}" type="parTrans" cxnId="{01921E7E-CF63-479F-83AD-D7B54526AB15}">
      <dgm:prSet/>
      <dgm:spPr/>
      <dgm:t>
        <a:bodyPr/>
        <a:lstStyle/>
        <a:p>
          <a:endParaRPr lang="pl-PL"/>
        </a:p>
      </dgm:t>
    </dgm:pt>
    <dgm:pt modelId="{29D5E9DE-0E2E-4EB2-A48E-4A50812E1FBB}" type="sibTrans" cxnId="{01921E7E-CF63-479F-83AD-D7B54526AB15}">
      <dgm:prSet/>
      <dgm:spPr/>
      <dgm:t>
        <a:bodyPr/>
        <a:lstStyle/>
        <a:p>
          <a:endParaRPr lang="pl-PL"/>
        </a:p>
      </dgm:t>
    </dgm:pt>
    <dgm:pt modelId="{6199FF89-52E0-4308-8CD4-E4AC13E1432B}">
      <dgm:prSet/>
      <dgm:spPr/>
      <dgm:t>
        <a:bodyPr/>
        <a:lstStyle/>
        <a:p>
          <a:r>
            <a:rPr lang="it-IT" noProof="0" dirty="0"/>
            <a:t>Presentazione della domanda
</a:t>
          </a:r>
        </a:p>
      </dgm:t>
    </dgm:pt>
    <dgm:pt modelId="{7B2E335F-4A8F-4979-85A9-F4157CFF8391}" type="parTrans" cxnId="{4A847DD8-D0CA-4217-9EF9-695490B23F43}">
      <dgm:prSet/>
      <dgm:spPr/>
      <dgm:t>
        <a:bodyPr/>
        <a:lstStyle/>
        <a:p>
          <a:endParaRPr lang="pl-PL"/>
        </a:p>
      </dgm:t>
    </dgm:pt>
    <dgm:pt modelId="{34911CB9-58FB-483B-9DEE-F3D622E945EE}" type="sibTrans" cxnId="{4A847DD8-D0CA-4217-9EF9-695490B23F43}">
      <dgm:prSet/>
      <dgm:spPr/>
      <dgm:t>
        <a:bodyPr/>
        <a:lstStyle/>
        <a:p>
          <a:endParaRPr lang="pl-PL"/>
        </a:p>
      </dgm:t>
    </dgm:pt>
    <dgm:pt modelId="{45E9EC59-99A6-4E71-BC8D-FE1B3D230FF8}">
      <dgm:prSet phldrT="[Tekst]"/>
      <dgm:spPr/>
      <dgm:t>
        <a:bodyPr/>
        <a:lstStyle/>
        <a:p>
          <a:r>
            <a:rPr lang="it-IT" noProof="0" dirty="0"/>
            <a:t>Verifica della data entro la quale può essere presentata la domanda
</a:t>
          </a:r>
        </a:p>
      </dgm:t>
    </dgm:pt>
    <dgm:pt modelId="{4DA9B7A9-68F3-4938-AED8-FBB8C04608F2}" type="sibTrans" cxnId="{34285FF8-572F-46B6-8489-7B9F4FEF70E0}">
      <dgm:prSet/>
      <dgm:spPr/>
      <dgm:t>
        <a:bodyPr/>
        <a:lstStyle/>
        <a:p>
          <a:endParaRPr lang="pl-PL"/>
        </a:p>
      </dgm:t>
    </dgm:pt>
    <dgm:pt modelId="{DCFFEBB7-DCC3-40CF-A6E2-48898722458B}" type="parTrans" cxnId="{34285FF8-572F-46B6-8489-7B9F4FEF70E0}">
      <dgm:prSet/>
      <dgm:spPr/>
      <dgm:t>
        <a:bodyPr/>
        <a:lstStyle/>
        <a:p>
          <a:endParaRPr lang="pl-PL"/>
        </a:p>
      </dgm:t>
    </dgm:pt>
    <dgm:pt modelId="{7C4EAD28-1C89-41CA-8991-72F71160BE29}" type="pres">
      <dgm:prSet presAssocID="{E3CF696C-CBAF-4C33-BE63-937E7582CE53}" presName="diagram" presStyleCnt="0">
        <dgm:presLayoutVars>
          <dgm:dir/>
          <dgm:resizeHandles/>
        </dgm:presLayoutVars>
      </dgm:prSet>
      <dgm:spPr/>
    </dgm:pt>
    <dgm:pt modelId="{67D97F92-3834-4E2C-8B21-528C96A13A92}" type="pres">
      <dgm:prSet presAssocID="{6AE5E6C3-C185-403A-9542-57B335F31269}" presName="firstNode" presStyleLbl="node1" presStyleIdx="0" presStyleCnt="7">
        <dgm:presLayoutVars>
          <dgm:bulletEnabled val="1"/>
        </dgm:presLayoutVars>
      </dgm:prSet>
      <dgm:spPr/>
    </dgm:pt>
    <dgm:pt modelId="{00788CED-9757-4C76-B8A0-1E77F0087F5D}" type="pres">
      <dgm:prSet presAssocID="{B8C89CE5-B1D7-4F64-B5F4-3C5626601B97}" presName="sibTrans" presStyleLbl="sibTrans2D1" presStyleIdx="0" presStyleCnt="6"/>
      <dgm:spPr/>
    </dgm:pt>
    <dgm:pt modelId="{8FE83773-0846-41AC-B007-AE05C0A68B5B}" type="pres">
      <dgm:prSet presAssocID="{45E9EC59-99A6-4E71-BC8D-FE1B3D230FF8}" presName="middleNode" presStyleCnt="0"/>
      <dgm:spPr/>
    </dgm:pt>
    <dgm:pt modelId="{72312B68-BD65-4625-83DA-D035BA6FEAA8}" type="pres">
      <dgm:prSet presAssocID="{45E9EC59-99A6-4E71-BC8D-FE1B3D230FF8}" presName="padding" presStyleLbl="node1" presStyleIdx="0" presStyleCnt="7"/>
      <dgm:spPr/>
    </dgm:pt>
    <dgm:pt modelId="{E46E240E-FE12-4DC3-A14D-7FB22EA2B5DF}" type="pres">
      <dgm:prSet presAssocID="{45E9EC59-99A6-4E71-BC8D-FE1B3D230FF8}" presName="shape" presStyleLbl="node1" presStyleIdx="1" presStyleCnt="7">
        <dgm:presLayoutVars>
          <dgm:bulletEnabled val="1"/>
        </dgm:presLayoutVars>
      </dgm:prSet>
      <dgm:spPr/>
    </dgm:pt>
    <dgm:pt modelId="{B470B36F-4055-42E8-B586-2FEBD23F0E6A}" type="pres">
      <dgm:prSet presAssocID="{4DA9B7A9-68F3-4938-AED8-FBB8C04608F2}" presName="sibTrans" presStyleLbl="sibTrans2D1" presStyleIdx="1" presStyleCnt="6"/>
      <dgm:spPr/>
    </dgm:pt>
    <dgm:pt modelId="{95E1CEB9-1D12-483C-919B-6967FC52F6C1}" type="pres">
      <dgm:prSet presAssocID="{6199FF89-52E0-4308-8CD4-E4AC13E1432B}" presName="middleNode" presStyleCnt="0"/>
      <dgm:spPr/>
    </dgm:pt>
    <dgm:pt modelId="{727AD6B3-8886-4559-A886-C2CD9F82B3D8}" type="pres">
      <dgm:prSet presAssocID="{6199FF89-52E0-4308-8CD4-E4AC13E1432B}" presName="padding" presStyleLbl="node1" presStyleIdx="1" presStyleCnt="7"/>
      <dgm:spPr/>
    </dgm:pt>
    <dgm:pt modelId="{2CC59C3C-DF60-4340-8B78-C80E0F3CF2E6}" type="pres">
      <dgm:prSet presAssocID="{6199FF89-52E0-4308-8CD4-E4AC13E1432B}" presName="shape" presStyleLbl="node1" presStyleIdx="2" presStyleCnt="7">
        <dgm:presLayoutVars>
          <dgm:bulletEnabled val="1"/>
        </dgm:presLayoutVars>
      </dgm:prSet>
      <dgm:spPr/>
    </dgm:pt>
    <dgm:pt modelId="{64D8BECD-4B96-4399-AE20-E65219F870AB}" type="pres">
      <dgm:prSet presAssocID="{34911CB9-58FB-483B-9DEE-F3D622E945EE}" presName="sibTrans" presStyleLbl="sibTrans2D1" presStyleIdx="2" presStyleCnt="6"/>
      <dgm:spPr/>
    </dgm:pt>
    <dgm:pt modelId="{D539DABF-40CB-40A8-A75E-22733F896A6C}" type="pres">
      <dgm:prSet presAssocID="{010F43C3-D534-47DF-9108-1A93219C388C}" presName="middleNode" presStyleCnt="0"/>
      <dgm:spPr/>
    </dgm:pt>
    <dgm:pt modelId="{61E9FE17-B126-46E1-A0A6-423B03F7D56B}" type="pres">
      <dgm:prSet presAssocID="{010F43C3-D534-47DF-9108-1A93219C388C}" presName="padding" presStyleLbl="node1" presStyleIdx="2" presStyleCnt="7"/>
      <dgm:spPr/>
    </dgm:pt>
    <dgm:pt modelId="{F1FC68AC-4229-41FC-9208-7C66AA377C39}" type="pres">
      <dgm:prSet presAssocID="{010F43C3-D534-47DF-9108-1A93219C388C}" presName="shape" presStyleLbl="node1" presStyleIdx="3" presStyleCnt="7" custLinFactNeighborY="1080">
        <dgm:presLayoutVars>
          <dgm:bulletEnabled val="1"/>
        </dgm:presLayoutVars>
      </dgm:prSet>
      <dgm:spPr/>
    </dgm:pt>
    <dgm:pt modelId="{D9C56D86-69B4-4548-9410-E9F932F5200E}" type="pres">
      <dgm:prSet presAssocID="{EC862890-FE25-42D8-A86B-9713870B0101}" presName="sibTrans" presStyleLbl="sibTrans2D1" presStyleIdx="3" presStyleCnt="6"/>
      <dgm:spPr/>
    </dgm:pt>
    <dgm:pt modelId="{992A68A5-0B1E-49CC-A18D-A3560801FB62}" type="pres">
      <dgm:prSet presAssocID="{0CC7E4F9-B654-4EE0-922E-11930EDB6814}" presName="middleNode" presStyleCnt="0"/>
      <dgm:spPr/>
    </dgm:pt>
    <dgm:pt modelId="{A918627F-01CD-4551-BD7E-1FA05AC34B0F}" type="pres">
      <dgm:prSet presAssocID="{0CC7E4F9-B654-4EE0-922E-11930EDB6814}" presName="padding" presStyleLbl="node1" presStyleIdx="3" presStyleCnt="7"/>
      <dgm:spPr/>
    </dgm:pt>
    <dgm:pt modelId="{2A9A8A80-56EF-44FC-8D5B-BD92FBC1E6C2}" type="pres">
      <dgm:prSet presAssocID="{0CC7E4F9-B654-4EE0-922E-11930EDB6814}" presName="shape" presStyleLbl="node1" presStyleIdx="4" presStyleCnt="7">
        <dgm:presLayoutVars>
          <dgm:bulletEnabled val="1"/>
        </dgm:presLayoutVars>
      </dgm:prSet>
      <dgm:spPr/>
    </dgm:pt>
    <dgm:pt modelId="{7FBB8CB6-B88E-41E0-BAE7-0D769A2D6F40}" type="pres">
      <dgm:prSet presAssocID="{9B6508B4-6EC1-44A0-889D-A31E40CEDE2A}" presName="sibTrans" presStyleLbl="sibTrans2D1" presStyleIdx="4" presStyleCnt="6"/>
      <dgm:spPr/>
    </dgm:pt>
    <dgm:pt modelId="{6C170F90-3DA7-4BD1-9E27-CE6BEE58704B}" type="pres">
      <dgm:prSet presAssocID="{2BECD612-4ED6-4463-BAF4-332C41911933}" presName="middleNode" presStyleCnt="0"/>
      <dgm:spPr/>
    </dgm:pt>
    <dgm:pt modelId="{32908B3D-5949-4875-B3A1-182B1E2E2560}" type="pres">
      <dgm:prSet presAssocID="{2BECD612-4ED6-4463-BAF4-332C41911933}" presName="padding" presStyleLbl="node1" presStyleIdx="4" presStyleCnt="7"/>
      <dgm:spPr/>
    </dgm:pt>
    <dgm:pt modelId="{E382C85B-B326-4FC5-9D09-DFDC8CA3B2D9}" type="pres">
      <dgm:prSet presAssocID="{2BECD612-4ED6-4463-BAF4-332C41911933}" presName="shape" presStyleLbl="node1" presStyleIdx="5" presStyleCnt="7">
        <dgm:presLayoutVars>
          <dgm:bulletEnabled val="1"/>
        </dgm:presLayoutVars>
      </dgm:prSet>
      <dgm:spPr/>
    </dgm:pt>
    <dgm:pt modelId="{B9A8315C-F9E2-4344-A306-E687416D4C9F}" type="pres">
      <dgm:prSet presAssocID="{B204FD9E-E63B-4C80-93C0-821C3FBDAC60}" presName="sibTrans" presStyleLbl="sibTrans2D1" presStyleIdx="5" presStyleCnt="6"/>
      <dgm:spPr/>
    </dgm:pt>
    <dgm:pt modelId="{C040AB70-DD54-4979-BBCE-EEAA5D4C914B}" type="pres">
      <dgm:prSet presAssocID="{FA51B708-57A8-4293-9C52-0FD2A8F743BC}" presName="lastNode" presStyleLbl="node1" presStyleIdx="6" presStyleCnt="7">
        <dgm:presLayoutVars>
          <dgm:bulletEnabled val="1"/>
        </dgm:presLayoutVars>
      </dgm:prSet>
      <dgm:spPr/>
    </dgm:pt>
  </dgm:ptLst>
  <dgm:cxnLst>
    <dgm:cxn modelId="{20053E04-BEA2-4CB5-9793-7DEACBA32D58}" srcId="{E3CF696C-CBAF-4C33-BE63-937E7582CE53}" destId="{2BECD612-4ED6-4463-BAF4-332C41911933}" srcOrd="5" destOrd="0" parTransId="{4CE364C2-BA32-48E6-88D8-26CBA3860FF6}" sibTransId="{B204FD9E-E63B-4C80-93C0-821C3FBDAC60}"/>
    <dgm:cxn modelId="{6ABA4126-595F-44CA-B4B7-0137B938F280}" type="presOf" srcId="{0CC7E4F9-B654-4EE0-922E-11930EDB6814}" destId="{2A9A8A80-56EF-44FC-8D5B-BD92FBC1E6C2}" srcOrd="0" destOrd="0" presId="urn:microsoft.com/office/officeart/2005/8/layout/bProcess2"/>
    <dgm:cxn modelId="{A69F3227-3798-45F2-8B3F-9D592B400156}" type="presOf" srcId="{9B6508B4-6EC1-44A0-889D-A31E40CEDE2A}" destId="{7FBB8CB6-B88E-41E0-BAE7-0D769A2D6F40}" srcOrd="0" destOrd="0" presId="urn:microsoft.com/office/officeart/2005/8/layout/bProcess2"/>
    <dgm:cxn modelId="{310FDC2A-B350-4FBE-B830-DCEDC72FE346}" srcId="{E3CF696C-CBAF-4C33-BE63-937E7582CE53}" destId="{0CC7E4F9-B654-4EE0-922E-11930EDB6814}" srcOrd="4" destOrd="0" parTransId="{C7D9ADEE-FAE5-40AC-A207-63E488905D0D}" sibTransId="{9B6508B4-6EC1-44A0-889D-A31E40CEDE2A}"/>
    <dgm:cxn modelId="{F1EEA12C-76BE-45C6-98D1-52FBFF3774DE}" type="presOf" srcId="{6199FF89-52E0-4308-8CD4-E4AC13E1432B}" destId="{2CC59C3C-DF60-4340-8B78-C80E0F3CF2E6}" srcOrd="0" destOrd="0" presId="urn:microsoft.com/office/officeart/2005/8/layout/bProcess2"/>
    <dgm:cxn modelId="{7AA74532-AD9A-49BB-89DA-FB2816050BAA}" srcId="{E3CF696C-CBAF-4C33-BE63-937E7582CE53}" destId="{010F43C3-D534-47DF-9108-1A93219C388C}" srcOrd="3" destOrd="0" parTransId="{910524C1-4021-4DCA-A4D2-DCA33C3CBD57}" sibTransId="{EC862890-FE25-42D8-A86B-9713870B0101}"/>
    <dgm:cxn modelId="{B10BB539-2EB6-4AD5-B259-345769C8AD5E}" srcId="{E3CF696C-CBAF-4C33-BE63-937E7582CE53}" destId="{6AE5E6C3-C185-403A-9542-57B335F31269}" srcOrd="0" destOrd="0" parTransId="{672F9740-1B8F-4FE1-9E86-89AE0AD31239}" sibTransId="{B8C89CE5-B1D7-4F64-B5F4-3C5626601B97}"/>
    <dgm:cxn modelId="{22ABA550-A2FA-4CED-A6A2-F6EBE87EB476}" type="presOf" srcId="{B8C89CE5-B1D7-4F64-B5F4-3C5626601B97}" destId="{00788CED-9757-4C76-B8A0-1E77F0087F5D}" srcOrd="0" destOrd="0" presId="urn:microsoft.com/office/officeart/2005/8/layout/bProcess2"/>
    <dgm:cxn modelId="{EED94173-915F-4FFC-AD21-DFA53B41D89E}" type="presOf" srcId="{010F43C3-D534-47DF-9108-1A93219C388C}" destId="{F1FC68AC-4229-41FC-9208-7C66AA377C39}" srcOrd="0" destOrd="0" presId="urn:microsoft.com/office/officeart/2005/8/layout/bProcess2"/>
    <dgm:cxn modelId="{DCAE9373-2073-4333-B757-5BB3BBF5E6F9}" type="presOf" srcId="{4DA9B7A9-68F3-4938-AED8-FBB8C04608F2}" destId="{B470B36F-4055-42E8-B586-2FEBD23F0E6A}" srcOrd="0" destOrd="0" presId="urn:microsoft.com/office/officeart/2005/8/layout/bProcess2"/>
    <dgm:cxn modelId="{2B070C76-7A01-4CA6-B433-3ED3774AD7AF}" type="presOf" srcId="{E3CF696C-CBAF-4C33-BE63-937E7582CE53}" destId="{7C4EAD28-1C89-41CA-8991-72F71160BE29}" srcOrd="0" destOrd="0" presId="urn:microsoft.com/office/officeart/2005/8/layout/bProcess2"/>
    <dgm:cxn modelId="{01921E7E-CF63-479F-83AD-D7B54526AB15}" srcId="{E3CF696C-CBAF-4C33-BE63-937E7582CE53}" destId="{FA51B708-57A8-4293-9C52-0FD2A8F743BC}" srcOrd="6" destOrd="0" parTransId="{7CC00955-FB55-4A04-9F39-BD61D61CF74F}" sibTransId="{29D5E9DE-0E2E-4EB2-A48E-4A50812E1FBB}"/>
    <dgm:cxn modelId="{A63A6180-E0CB-4CA2-A32C-2A93DAB0EDC4}" type="presOf" srcId="{34911CB9-58FB-483B-9DEE-F3D622E945EE}" destId="{64D8BECD-4B96-4399-AE20-E65219F870AB}" srcOrd="0" destOrd="0" presId="urn:microsoft.com/office/officeart/2005/8/layout/bProcess2"/>
    <dgm:cxn modelId="{CC60A281-95A0-489D-AA4C-22C09748D11C}" type="presOf" srcId="{B204FD9E-E63B-4C80-93C0-821C3FBDAC60}" destId="{B9A8315C-F9E2-4344-A306-E687416D4C9F}" srcOrd="0" destOrd="0" presId="urn:microsoft.com/office/officeart/2005/8/layout/bProcess2"/>
    <dgm:cxn modelId="{85A2DA8C-9CE3-49EA-A382-F8B4F792E5E6}" type="presOf" srcId="{45E9EC59-99A6-4E71-BC8D-FE1B3D230FF8}" destId="{E46E240E-FE12-4DC3-A14D-7FB22EA2B5DF}" srcOrd="0" destOrd="0" presId="urn:microsoft.com/office/officeart/2005/8/layout/bProcess2"/>
    <dgm:cxn modelId="{7CBD7299-AAC1-4786-B7E0-DF35915F84AA}" type="presOf" srcId="{2BECD612-4ED6-4463-BAF4-332C41911933}" destId="{E382C85B-B326-4FC5-9D09-DFDC8CA3B2D9}" srcOrd="0" destOrd="0" presId="urn:microsoft.com/office/officeart/2005/8/layout/bProcess2"/>
    <dgm:cxn modelId="{06D1AFB6-8E6A-4322-9291-7C07E0534944}" type="presOf" srcId="{FA51B708-57A8-4293-9C52-0FD2A8F743BC}" destId="{C040AB70-DD54-4979-BBCE-EEAA5D4C914B}" srcOrd="0" destOrd="0" presId="urn:microsoft.com/office/officeart/2005/8/layout/bProcess2"/>
    <dgm:cxn modelId="{F6130CC2-6871-450A-A54B-C10DEB734983}" type="presOf" srcId="{6AE5E6C3-C185-403A-9542-57B335F31269}" destId="{67D97F92-3834-4E2C-8B21-528C96A13A92}" srcOrd="0" destOrd="0" presId="urn:microsoft.com/office/officeart/2005/8/layout/bProcess2"/>
    <dgm:cxn modelId="{4A847DD8-D0CA-4217-9EF9-695490B23F43}" srcId="{E3CF696C-CBAF-4C33-BE63-937E7582CE53}" destId="{6199FF89-52E0-4308-8CD4-E4AC13E1432B}" srcOrd="2" destOrd="0" parTransId="{7B2E335F-4A8F-4979-85A9-F4157CFF8391}" sibTransId="{34911CB9-58FB-483B-9DEE-F3D622E945EE}"/>
    <dgm:cxn modelId="{4A607BF5-7439-453B-8E4A-B9AE12FFEF97}" type="presOf" srcId="{EC862890-FE25-42D8-A86B-9713870B0101}" destId="{D9C56D86-69B4-4548-9410-E9F932F5200E}" srcOrd="0" destOrd="0" presId="urn:microsoft.com/office/officeart/2005/8/layout/bProcess2"/>
    <dgm:cxn modelId="{34285FF8-572F-46B6-8489-7B9F4FEF70E0}" srcId="{E3CF696C-CBAF-4C33-BE63-937E7582CE53}" destId="{45E9EC59-99A6-4E71-BC8D-FE1B3D230FF8}" srcOrd="1" destOrd="0" parTransId="{DCFFEBB7-DCC3-40CF-A6E2-48898722458B}" sibTransId="{4DA9B7A9-68F3-4938-AED8-FBB8C04608F2}"/>
    <dgm:cxn modelId="{57099760-6AA5-42CB-9816-5997EE3FE0CE}" type="presParOf" srcId="{7C4EAD28-1C89-41CA-8991-72F71160BE29}" destId="{67D97F92-3834-4E2C-8B21-528C96A13A92}" srcOrd="0" destOrd="0" presId="urn:microsoft.com/office/officeart/2005/8/layout/bProcess2"/>
    <dgm:cxn modelId="{44C69E6D-E7A2-4743-8763-5B26776AC022}" type="presParOf" srcId="{7C4EAD28-1C89-41CA-8991-72F71160BE29}" destId="{00788CED-9757-4C76-B8A0-1E77F0087F5D}" srcOrd="1" destOrd="0" presId="urn:microsoft.com/office/officeart/2005/8/layout/bProcess2"/>
    <dgm:cxn modelId="{A43B5622-E284-4DCB-8A58-313E301552C2}" type="presParOf" srcId="{7C4EAD28-1C89-41CA-8991-72F71160BE29}" destId="{8FE83773-0846-41AC-B007-AE05C0A68B5B}" srcOrd="2" destOrd="0" presId="urn:microsoft.com/office/officeart/2005/8/layout/bProcess2"/>
    <dgm:cxn modelId="{40F20231-A0DE-46B6-BFF6-D16113AA6E66}" type="presParOf" srcId="{8FE83773-0846-41AC-B007-AE05C0A68B5B}" destId="{72312B68-BD65-4625-83DA-D035BA6FEAA8}" srcOrd="0" destOrd="0" presId="urn:microsoft.com/office/officeart/2005/8/layout/bProcess2"/>
    <dgm:cxn modelId="{F024A893-430D-4C50-9643-27552A9BC6E0}" type="presParOf" srcId="{8FE83773-0846-41AC-B007-AE05C0A68B5B}" destId="{E46E240E-FE12-4DC3-A14D-7FB22EA2B5DF}" srcOrd="1" destOrd="0" presId="urn:microsoft.com/office/officeart/2005/8/layout/bProcess2"/>
    <dgm:cxn modelId="{7CC30049-6A3F-4B8B-9625-4FEE2AD3A51C}" type="presParOf" srcId="{7C4EAD28-1C89-41CA-8991-72F71160BE29}" destId="{B470B36F-4055-42E8-B586-2FEBD23F0E6A}" srcOrd="3" destOrd="0" presId="urn:microsoft.com/office/officeart/2005/8/layout/bProcess2"/>
    <dgm:cxn modelId="{7C516061-79B7-4E20-BD7A-0201DA0A1C36}" type="presParOf" srcId="{7C4EAD28-1C89-41CA-8991-72F71160BE29}" destId="{95E1CEB9-1D12-483C-919B-6967FC52F6C1}" srcOrd="4" destOrd="0" presId="urn:microsoft.com/office/officeart/2005/8/layout/bProcess2"/>
    <dgm:cxn modelId="{E0CB6554-6ABC-4762-960B-6FF08C527EBD}" type="presParOf" srcId="{95E1CEB9-1D12-483C-919B-6967FC52F6C1}" destId="{727AD6B3-8886-4559-A886-C2CD9F82B3D8}" srcOrd="0" destOrd="0" presId="urn:microsoft.com/office/officeart/2005/8/layout/bProcess2"/>
    <dgm:cxn modelId="{66BA6041-35B7-435D-8F14-5E6B72381113}" type="presParOf" srcId="{95E1CEB9-1D12-483C-919B-6967FC52F6C1}" destId="{2CC59C3C-DF60-4340-8B78-C80E0F3CF2E6}" srcOrd="1" destOrd="0" presId="urn:microsoft.com/office/officeart/2005/8/layout/bProcess2"/>
    <dgm:cxn modelId="{CF944E3D-526B-42CC-ABAD-070FF8715D40}" type="presParOf" srcId="{7C4EAD28-1C89-41CA-8991-72F71160BE29}" destId="{64D8BECD-4B96-4399-AE20-E65219F870AB}" srcOrd="5" destOrd="0" presId="urn:microsoft.com/office/officeart/2005/8/layout/bProcess2"/>
    <dgm:cxn modelId="{8565AD5A-4B01-421D-9CD3-F36CD5E1D8BC}" type="presParOf" srcId="{7C4EAD28-1C89-41CA-8991-72F71160BE29}" destId="{D539DABF-40CB-40A8-A75E-22733F896A6C}" srcOrd="6" destOrd="0" presId="urn:microsoft.com/office/officeart/2005/8/layout/bProcess2"/>
    <dgm:cxn modelId="{488307FD-05FB-4E34-A93A-2C366AF5A69F}" type="presParOf" srcId="{D539DABF-40CB-40A8-A75E-22733F896A6C}" destId="{61E9FE17-B126-46E1-A0A6-423B03F7D56B}" srcOrd="0" destOrd="0" presId="urn:microsoft.com/office/officeart/2005/8/layout/bProcess2"/>
    <dgm:cxn modelId="{67A93F1A-47ED-45B7-A4E7-A047427BDF67}" type="presParOf" srcId="{D539DABF-40CB-40A8-A75E-22733F896A6C}" destId="{F1FC68AC-4229-41FC-9208-7C66AA377C39}" srcOrd="1" destOrd="0" presId="urn:microsoft.com/office/officeart/2005/8/layout/bProcess2"/>
    <dgm:cxn modelId="{B073FE37-3369-42D2-96FF-49C2CAF86F51}" type="presParOf" srcId="{7C4EAD28-1C89-41CA-8991-72F71160BE29}" destId="{D9C56D86-69B4-4548-9410-E9F932F5200E}" srcOrd="7" destOrd="0" presId="urn:microsoft.com/office/officeart/2005/8/layout/bProcess2"/>
    <dgm:cxn modelId="{384FA21A-0A33-4C34-8B16-6326A712F817}" type="presParOf" srcId="{7C4EAD28-1C89-41CA-8991-72F71160BE29}" destId="{992A68A5-0B1E-49CC-A18D-A3560801FB62}" srcOrd="8" destOrd="0" presId="urn:microsoft.com/office/officeart/2005/8/layout/bProcess2"/>
    <dgm:cxn modelId="{2878099B-C83E-4EAB-9465-69E135603847}" type="presParOf" srcId="{992A68A5-0B1E-49CC-A18D-A3560801FB62}" destId="{A918627F-01CD-4551-BD7E-1FA05AC34B0F}" srcOrd="0" destOrd="0" presId="urn:microsoft.com/office/officeart/2005/8/layout/bProcess2"/>
    <dgm:cxn modelId="{7514B40B-3A72-423E-8C2C-95C5CB839647}" type="presParOf" srcId="{992A68A5-0B1E-49CC-A18D-A3560801FB62}" destId="{2A9A8A80-56EF-44FC-8D5B-BD92FBC1E6C2}" srcOrd="1" destOrd="0" presId="urn:microsoft.com/office/officeart/2005/8/layout/bProcess2"/>
    <dgm:cxn modelId="{919BAE37-90F9-41E5-8BC8-851A4DB3919A}" type="presParOf" srcId="{7C4EAD28-1C89-41CA-8991-72F71160BE29}" destId="{7FBB8CB6-B88E-41E0-BAE7-0D769A2D6F40}" srcOrd="9" destOrd="0" presId="urn:microsoft.com/office/officeart/2005/8/layout/bProcess2"/>
    <dgm:cxn modelId="{65DC01DF-B78E-4D49-AD41-A549052107BB}" type="presParOf" srcId="{7C4EAD28-1C89-41CA-8991-72F71160BE29}" destId="{6C170F90-3DA7-4BD1-9E27-CE6BEE58704B}" srcOrd="10" destOrd="0" presId="urn:microsoft.com/office/officeart/2005/8/layout/bProcess2"/>
    <dgm:cxn modelId="{2CCB93C2-F45B-4FE9-89E2-426504D39688}" type="presParOf" srcId="{6C170F90-3DA7-4BD1-9E27-CE6BEE58704B}" destId="{32908B3D-5949-4875-B3A1-182B1E2E2560}" srcOrd="0" destOrd="0" presId="urn:microsoft.com/office/officeart/2005/8/layout/bProcess2"/>
    <dgm:cxn modelId="{F9B8CDAE-9FD6-45FE-AFBC-FD823FFD1217}" type="presParOf" srcId="{6C170F90-3DA7-4BD1-9E27-CE6BEE58704B}" destId="{E382C85B-B326-4FC5-9D09-DFDC8CA3B2D9}" srcOrd="1" destOrd="0" presId="urn:microsoft.com/office/officeart/2005/8/layout/bProcess2"/>
    <dgm:cxn modelId="{F3B328B9-DB7B-41A2-B562-D6EAA792C996}" type="presParOf" srcId="{7C4EAD28-1C89-41CA-8991-72F71160BE29}" destId="{B9A8315C-F9E2-4344-A306-E687416D4C9F}" srcOrd="11" destOrd="0" presId="urn:microsoft.com/office/officeart/2005/8/layout/bProcess2"/>
    <dgm:cxn modelId="{67E1BF3D-B8B4-4DFF-953F-B45F1DA698D6}" type="presParOf" srcId="{7C4EAD28-1C89-41CA-8991-72F71160BE29}" destId="{C040AB70-DD54-4979-BBCE-EEAA5D4C914B}" srcOrd="1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6721EE-5A2A-4641-A14A-45FE006A706E}" type="doc">
      <dgm:prSet loTypeId="urn:microsoft.com/office/officeart/2008/layout/AlternatingHexagons" loCatId="" qsTypeId="urn:microsoft.com/office/officeart/2005/8/quickstyle/simple4" qsCatId="simple" csTypeId="urn:microsoft.com/office/officeart/2005/8/colors/colorful1" csCatId="colorful" phldr="1"/>
      <dgm:spPr/>
      <dgm:t>
        <a:bodyPr/>
        <a:lstStyle/>
        <a:p>
          <a:endParaRPr lang="pl-PL"/>
        </a:p>
      </dgm:t>
    </dgm:pt>
    <dgm:pt modelId="{81CC1EF3-F273-6B4F-B7E4-70ECB0F552B3}">
      <dgm:prSet phldrT="[Tekst]"/>
      <dgm:spPr/>
      <dgm:t>
        <a:bodyPr/>
        <a:lstStyle/>
        <a:p>
          <a:endParaRPr lang="it-IT" noProof="0" dirty="0"/>
        </a:p>
        <a:p>
          <a:r>
            <a:rPr lang="it-IT" noProof="0" dirty="0"/>
            <a:t>Sovvenzioni
</a:t>
          </a:r>
        </a:p>
      </dgm:t>
    </dgm:pt>
    <dgm:pt modelId="{B1D3BAD0-0CF9-064E-A7C9-C82A118FF2FA}" type="parTrans" cxnId="{2A6C1368-2AC4-1241-82E5-0F5CE1FD90A1}">
      <dgm:prSet/>
      <dgm:spPr/>
      <dgm:t>
        <a:bodyPr/>
        <a:lstStyle/>
        <a:p>
          <a:endParaRPr lang="pl-PL"/>
        </a:p>
      </dgm:t>
    </dgm:pt>
    <dgm:pt modelId="{9405732C-3CDA-F54B-A3CC-A58F1E5C7BB8}" type="sibTrans" cxnId="{2A6C1368-2AC4-1241-82E5-0F5CE1FD90A1}">
      <dgm:prSet/>
      <dgm:spPr/>
      <dgm:t>
        <a:bodyPr/>
        <a:lstStyle/>
        <a:p>
          <a:endParaRPr lang="pl-PL"/>
        </a:p>
      </dgm:t>
    </dgm:pt>
    <dgm:pt modelId="{E83024BF-3061-284A-9D5C-D451889EC7E8}">
      <dgm:prSet phldrT="[Tekst]"/>
      <dgm:spPr/>
      <dgm:t>
        <a:bodyPr/>
        <a:lstStyle/>
        <a:p>
          <a:r>
            <a:rPr lang="it-IT" noProof="0" dirty="0"/>
            <a:t>Prestiti</a:t>
          </a:r>
        </a:p>
      </dgm:t>
    </dgm:pt>
    <dgm:pt modelId="{2E5F9E2B-A608-6F43-97C7-4ABF06D445F9}" type="parTrans" cxnId="{C67801F7-FC1C-C748-924E-B2E51B25B4C0}">
      <dgm:prSet/>
      <dgm:spPr/>
      <dgm:t>
        <a:bodyPr/>
        <a:lstStyle/>
        <a:p>
          <a:endParaRPr lang="pl-PL"/>
        </a:p>
      </dgm:t>
    </dgm:pt>
    <dgm:pt modelId="{3B53CB86-71FA-FE46-B148-406120775576}" type="sibTrans" cxnId="{C67801F7-FC1C-C748-924E-B2E51B25B4C0}">
      <dgm:prSet/>
      <dgm:spPr/>
      <dgm:t>
        <a:bodyPr/>
        <a:lstStyle/>
        <a:p>
          <a:endParaRPr lang="pl-PL"/>
        </a:p>
      </dgm:t>
    </dgm:pt>
    <dgm:pt modelId="{98F78855-DFA4-0646-AC45-49C5A470475F}">
      <dgm:prSet phldrT="[Tekst]"/>
      <dgm:spPr/>
      <dgm:t>
        <a:bodyPr/>
        <a:lstStyle/>
        <a:p>
          <a:endParaRPr lang="it-IT" noProof="0" dirty="0"/>
        </a:p>
        <a:p>
          <a:r>
            <a:rPr lang="it-IT" noProof="0" dirty="0"/>
            <a:t>Sgravi sui costi
</a:t>
          </a:r>
        </a:p>
      </dgm:t>
    </dgm:pt>
    <dgm:pt modelId="{7D33A5FB-8134-6E43-AAEC-E5B3003D98AF}" type="parTrans" cxnId="{6BA209DE-0AF6-C448-BAED-A7EB4C1A80CF}">
      <dgm:prSet/>
      <dgm:spPr/>
      <dgm:t>
        <a:bodyPr/>
        <a:lstStyle/>
        <a:p>
          <a:endParaRPr lang="pl-PL"/>
        </a:p>
      </dgm:t>
    </dgm:pt>
    <dgm:pt modelId="{5278AC5A-84F4-1846-A8EC-7D5A80C3F932}" type="sibTrans" cxnId="{6BA209DE-0AF6-C448-BAED-A7EB4C1A80CF}">
      <dgm:prSet/>
      <dgm:spPr/>
      <dgm:t>
        <a:bodyPr/>
        <a:lstStyle/>
        <a:p>
          <a:endParaRPr lang="pl-PL"/>
        </a:p>
      </dgm:t>
    </dgm:pt>
    <dgm:pt modelId="{2588FE0E-0E13-E840-B97D-9EF81B2B7C9B}">
      <dgm:prSet phldrT="[Tekst]"/>
      <dgm:spPr/>
      <dgm:t>
        <a:bodyPr/>
        <a:lstStyle/>
        <a:p>
          <a:endParaRPr lang="it-IT" noProof="0" dirty="0"/>
        </a:p>
        <a:p>
          <a:r>
            <a:rPr lang="it-IT" noProof="0" dirty="0"/>
            <a:t>Sgravi fiscali 
</a:t>
          </a:r>
        </a:p>
      </dgm:t>
    </dgm:pt>
    <dgm:pt modelId="{66B1C24E-637D-6D4C-9D11-7FCE36AA1CF4}" type="parTrans" cxnId="{8F622583-5498-3847-BF7D-08ED1C15DFD2}">
      <dgm:prSet/>
      <dgm:spPr/>
      <dgm:t>
        <a:bodyPr/>
        <a:lstStyle/>
        <a:p>
          <a:endParaRPr lang="pl-PL"/>
        </a:p>
      </dgm:t>
    </dgm:pt>
    <dgm:pt modelId="{88F730B8-0EA3-D842-BDFD-3E1992E38869}" type="sibTrans" cxnId="{8F622583-5498-3847-BF7D-08ED1C15DFD2}">
      <dgm:prSet/>
      <dgm:spPr/>
      <dgm:t>
        <a:bodyPr/>
        <a:lstStyle/>
        <a:p>
          <a:endParaRPr lang="pl-PL"/>
        </a:p>
      </dgm:t>
    </dgm:pt>
    <dgm:pt modelId="{03B230C3-4575-9C4E-8EF1-CA4FB5918F15}">
      <dgm:prSet phldrT="[Tekst]"/>
      <dgm:spPr/>
      <dgm:t>
        <a:bodyPr/>
        <a:lstStyle/>
        <a:p>
          <a:endParaRPr lang="it-IT" noProof="0" dirty="0"/>
        </a:p>
        <a:p>
          <a:r>
            <a:rPr lang="it-IT" noProof="0" dirty="0"/>
            <a:t>Posticipo delle scadenze 
</a:t>
          </a:r>
        </a:p>
      </dgm:t>
    </dgm:pt>
    <dgm:pt modelId="{3575BF10-E923-1941-BDD0-036ACDA8DC50}" type="parTrans" cxnId="{200C0436-9908-6346-98EF-0173793CE7C9}">
      <dgm:prSet/>
      <dgm:spPr/>
      <dgm:t>
        <a:bodyPr/>
        <a:lstStyle/>
        <a:p>
          <a:endParaRPr lang="pl-PL"/>
        </a:p>
      </dgm:t>
    </dgm:pt>
    <dgm:pt modelId="{F48FB383-E1AA-394B-B6B5-A76DB1DC65C0}" type="sibTrans" cxnId="{200C0436-9908-6346-98EF-0173793CE7C9}">
      <dgm:prSet/>
      <dgm:spPr/>
      <dgm:t>
        <a:bodyPr/>
        <a:lstStyle/>
        <a:p>
          <a:endParaRPr lang="pl-PL" dirty="0"/>
        </a:p>
      </dgm:t>
    </dgm:pt>
    <dgm:pt modelId="{5C651058-07E7-6545-905C-D586F35DF13E}">
      <dgm:prSet phldrT="[Tekst]"/>
      <dgm:spPr/>
      <dgm:t>
        <a:bodyPr/>
        <a:lstStyle/>
        <a:p>
          <a:endParaRPr lang="it-IT" noProof="0" dirty="0"/>
        </a:p>
        <a:p>
          <a:r>
            <a:rPr lang="it-IT" noProof="0" dirty="0"/>
            <a:t>Altri meccanismi 
</a:t>
          </a:r>
        </a:p>
      </dgm:t>
    </dgm:pt>
    <dgm:pt modelId="{F81A031D-AFAF-EA4C-A61B-8241262466EA}" type="sibTrans" cxnId="{4B2A028B-B474-2E4E-B737-37D2F12593CB}">
      <dgm:prSet/>
      <dgm:spPr/>
      <dgm:t>
        <a:bodyPr/>
        <a:lstStyle/>
        <a:p>
          <a:endParaRPr lang="pl-PL"/>
        </a:p>
      </dgm:t>
    </dgm:pt>
    <dgm:pt modelId="{9BFB5718-9E22-BA4B-AF1D-E89B29EE66AE}" type="parTrans" cxnId="{4B2A028B-B474-2E4E-B737-37D2F12593CB}">
      <dgm:prSet/>
      <dgm:spPr/>
      <dgm:t>
        <a:bodyPr/>
        <a:lstStyle/>
        <a:p>
          <a:endParaRPr lang="pl-PL"/>
        </a:p>
      </dgm:t>
    </dgm:pt>
    <dgm:pt modelId="{9B2761D5-900D-D34D-B355-315574E3E93B}" type="pres">
      <dgm:prSet presAssocID="{9F6721EE-5A2A-4641-A14A-45FE006A706E}" presName="Name0" presStyleCnt="0">
        <dgm:presLayoutVars>
          <dgm:chMax/>
          <dgm:chPref/>
          <dgm:dir/>
          <dgm:animLvl val="lvl"/>
        </dgm:presLayoutVars>
      </dgm:prSet>
      <dgm:spPr/>
    </dgm:pt>
    <dgm:pt modelId="{34D58B6D-6CDC-7E4D-9EA8-3B8B8A2B6F8C}" type="pres">
      <dgm:prSet presAssocID="{81CC1EF3-F273-6B4F-B7E4-70ECB0F552B3}" presName="composite" presStyleCnt="0"/>
      <dgm:spPr/>
    </dgm:pt>
    <dgm:pt modelId="{45B18D0F-D2FA-FA42-BC75-57E8B5536477}" type="pres">
      <dgm:prSet presAssocID="{81CC1EF3-F273-6B4F-B7E4-70ECB0F552B3}" presName="Parent1" presStyleLbl="node1" presStyleIdx="0" presStyleCnt="6">
        <dgm:presLayoutVars>
          <dgm:chMax val="1"/>
          <dgm:chPref val="1"/>
          <dgm:bulletEnabled val="1"/>
        </dgm:presLayoutVars>
      </dgm:prSet>
      <dgm:spPr/>
    </dgm:pt>
    <dgm:pt modelId="{C1DE6AA6-EDBB-924C-99AA-D94F898CEDD3}" type="pres">
      <dgm:prSet presAssocID="{81CC1EF3-F273-6B4F-B7E4-70ECB0F552B3}" presName="Childtext1" presStyleLbl="revTx" presStyleIdx="0" presStyleCnt="3">
        <dgm:presLayoutVars>
          <dgm:chMax val="0"/>
          <dgm:chPref val="0"/>
          <dgm:bulletEnabled val="1"/>
        </dgm:presLayoutVars>
      </dgm:prSet>
      <dgm:spPr/>
    </dgm:pt>
    <dgm:pt modelId="{17D1BCCA-171F-C649-A7DA-B57AC00E98FE}" type="pres">
      <dgm:prSet presAssocID="{81CC1EF3-F273-6B4F-B7E4-70ECB0F552B3}" presName="BalanceSpacing" presStyleCnt="0"/>
      <dgm:spPr/>
    </dgm:pt>
    <dgm:pt modelId="{EEC5AC21-5ABA-044C-B817-93389DB438CB}" type="pres">
      <dgm:prSet presAssocID="{81CC1EF3-F273-6B4F-B7E4-70ECB0F552B3}" presName="BalanceSpacing1" presStyleCnt="0"/>
      <dgm:spPr/>
    </dgm:pt>
    <dgm:pt modelId="{E4D7164B-917B-7146-92AD-929F18F8C66A}" type="pres">
      <dgm:prSet presAssocID="{9405732C-3CDA-F54B-A3CC-A58F1E5C7BB8}" presName="Accent1Text" presStyleLbl="node1" presStyleIdx="1" presStyleCnt="6"/>
      <dgm:spPr/>
    </dgm:pt>
    <dgm:pt modelId="{729ABC7C-6B5C-E240-BB51-60B53B5E06FB}" type="pres">
      <dgm:prSet presAssocID="{9405732C-3CDA-F54B-A3CC-A58F1E5C7BB8}" presName="spaceBetweenRectangles" presStyleCnt="0"/>
      <dgm:spPr/>
    </dgm:pt>
    <dgm:pt modelId="{32600C23-7F45-7B40-AE5E-1EAEEECA27AE}" type="pres">
      <dgm:prSet presAssocID="{98F78855-DFA4-0646-AC45-49C5A470475F}" presName="composite" presStyleCnt="0"/>
      <dgm:spPr/>
    </dgm:pt>
    <dgm:pt modelId="{5C51750C-61DA-6A47-A9E9-31D53362E8C4}" type="pres">
      <dgm:prSet presAssocID="{98F78855-DFA4-0646-AC45-49C5A470475F}" presName="Parent1" presStyleLbl="node1" presStyleIdx="2" presStyleCnt="6">
        <dgm:presLayoutVars>
          <dgm:chMax val="1"/>
          <dgm:chPref val="1"/>
          <dgm:bulletEnabled val="1"/>
        </dgm:presLayoutVars>
      </dgm:prSet>
      <dgm:spPr/>
    </dgm:pt>
    <dgm:pt modelId="{E1AB9728-5310-B840-9D5E-E591C77FC287}" type="pres">
      <dgm:prSet presAssocID="{98F78855-DFA4-0646-AC45-49C5A470475F}" presName="Childtext1" presStyleLbl="revTx" presStyleIdx="1" presStyleCnt="3">
        <dgm:presLayoutVars>
          <dgm:chMax val="0"/>
          <dgm:chPref val="0"/>
          <dgm:bulletEnabled val="1"/>
        </dgm:presLayoutVars>
      </dgm:prSet>
      <dgm:spPr/>
    </dgm:pt>
    <dgm:pt modelId="{5C92DC5C-D79E-174B-9A3C-E31135BC4CFB}" type="pres">
      <dgm:prSet presAssocID="{98F78855-DFA4-0646-AC45-49C5A470475F}" presName="BalanceSpacing" presStyleCnt="0"/>
      <dgm:spPr/>
    </dgm:pt>
    <dgm:pt modelId="{A31CDCA0-5E49-FE4A-AC3C-FD5566FA9ECC}" type="pres">
      <dgm:prSet presAssocID="{98F78855-DFA4-0646-AC45-49C5A470475F}" presName="BalanceSpacing1" presStyleCnt="0"/>
      <dgm:spPr/>
    </dgm:pt>
    <dgm:pt modelId="{84E331C4-C400-E641-89B8-CE78EF77CA96}" type="pres">
      <dgm:prSet presAssocID="{5278AC5A-84F4-1846-A8EC-7D5A80C3F932}" presName="Accent1Text" presStyleLbl="node1" presStyleIdx="3" presStyleCnt="6"/>
      <dgm:spPr/>
    </dgm:pt>
    <dgm:pt modelId="{8BA292CC-7D89-8D4A-B835-DAC291F42B6A}" type="pres">
      <dgm:prSet presAssocID="{5278AC5A-84F4-1846-A8EC-7D5A80C3F932}" presName="spaceBetweenRectangles" presStyleCnt="0"/>
      <dgm:spPr/>
    </dgm:pt>
    <dgm:pt modelId="{B3248269-C0F8-3E41-8BEC-D42EBEE0DB3A}" type="pres">
      <dgm:prSet presAssocID="{03B230C3-4575-9C4E-8EF1-CA4FB5918F15}" presName="composite" presStyleCnt="0"/>
      <dgm:spPr/>
    </dgm:pt>
    <dgm:pt modelId="{A5142391-1231-0D43-A829-889EF080C83E}" type="pres">
      <dgm:prSet presAssocID="{03B230C3-4575-9C4E-8EF1-CA4FB5918F15}" presName="Parent1" presStyleLbl="node1" presStyleIdx="4" presStyleCnt="6" custScaleX="91572">
        <dgm:presLayoutVars>
          <dgm:chMax val="1"/>
          <dgm:chPref val="1"/>
          <dgm:bulletEnabled val="1"/>
        </dgm:presLayoutVars>
      </dgm:prSet>
      <dgm:spPr/>
    </dgm:pt>
    <dgm:pt modelId="{A099B402-E2D8-9E44-A9FD-7C1D884D713A}" type="pres">
      <dgm:prSet presAssocID="{03B230C3-4575-9C4E-8EF1-CA4FB5918F15}" presName="Childtext1" presStyleLbl="revTx" presStyleIdx="2" presStyleCnt="3">
        <dgm:presLayoutVars>
          <dgm:chMax val="0"/>
          <dgm:chPref val="0"/>
          <dgm:bulletEnabled val="1"/>
        </dgm:presLayoutVars>
      </dgm:prSet>
      <dgm:spPr/>
    </dgm:pt>
    <dgm:pt modelId="{53B05AAF-3221-BE4E-9793-04056C20034C}" type="pres">
      <dgm:prSet presAssocID="{03B230C3-4575-9C4E-8EF1-CA4FB5918F15}" presName="BalanceSpacing" presStyleCnt="0"/>
      <dgm:spPr/>
    </dgm:pt>
    <dgm:pt modelId="{DDCCAC79-E8FF-6448-8644-93399D07C153}" type="pres">
      <dgm:prSet presAssocID="{03B230C3-4575-9C4E-8EF1-CA4FB5918F15}" presName="BalanceSpacing1" presStyleCnt="0"/>
      <dgm:spPr/>
    </dgm:pt>
    <dgm:pt modelId="{761F687A-C349-2C41-BA2B-190CAC78F265}" type="pres">
      <dgm:prSet presAssocID="{F48FB383-E1AA-394B-B6B5-A76DB1DC65C0}" presName="Accent1Text" presStyleLbl="node1" presStyleIdx="5" presStyleCnt="6"/>
      <dgm:spPr/>
    </dgm:pt>
  </dgm:ptLst>
  <dgm:cxnLst>
    <dgm:cxn modelId="{6B4F2A26-1529-C04B-BF1C-8976D8CA4C8F}" type="presOf" srcId="{03B230C3-4575-9C4E-8EF1-CA4FB5918F15}" destId="{A5142391-1231-0D43-A829-889EF080C83E}" srcOrd="0" destOrd="0" presId="urn:microsoft.com/office/officeart/2008/layout/AlternatingHexagons"/>
    <dgm:cxn modelId="{76CB452F-AA1A-4242-AF58-F83CD3FE4048}" type="presOf" srcId="{9405732C-3CDA-F54B-A3CC-A58F1E5C7BB8}" destId="{E4D7164B-917B-7146-92AD-929F18F8C66A}" srcOrd="0" destOrd="0" presId="urn:microsoft.com/office/officeart/2008/layout/AlternatingHexagons"/>
    <dgm:cxn modelId="{7D35A735-4523-E24B-86A9-2DBAAC1296CF}" type="presOf" srcId="{98F78855-DFA4-0646-AC45-49C5A470475F}" destId="{5C51750C-61DA-6A47-A9E9-31D53362E8C4}" srcOrd="0" destOrd="0" presId="urn:microsoft.com/office/officeart/2008/layout/AlternatingHexagons"/>
    <dgm:cxn modelId="{200C0436-9908-6346-98EF-0173793CE7C9}" srcId="{9F6721EE-5A2A-4641-A14A-45FE006A706E}" destId="{03B230C3-4575-9C4E-8EF1-CA4FB5918F15}" srcOrd="2" destOrd="0" parTransId="{3575BF10-E923-1941-BDD0-036ACDA8DC50}" sibTransId="{F48FB383-E1AA-394B-B6B5-A76DB1DC65C0}"/>
    <dgm:cxn modelId="{CAFE3D3D-D073-2E45-80CB-DA97B7B33873}" type="presOf" srcId="{5278AC5A-84F4-1846-A8EC-7D5A80C3F932}" destId="{84E331C4-C400-E641-89B8-CE78EF77CA96}" srcOrd="0" destOrd="0" presId="urn:microsoft.com/office/officeart/2008/layout/AlternatingHexagons"/>
    <dgm:cxn modelId="{2A6C1368-2AC4-1241-82E5-0F5CE1FD90A1}" srcId="{9F6721EE-5A2A-4641-A14A-45FE006A706E}" destId="{81CC1EF3-F273-6B4F-B7E4-70ECB0F552B3}" srcOrd="0" destOrd="0" parTransId="{B1D3BAD0-0CF9-064E-A7C9-C82A118FF2FA}" sibTransId="{9405732C-3CDA-F54B-A3CC-A58F1E5C7BB8}"/>
    <dgm:cxn modelId="{4D288B69-8AB6-5346-9CC8-97CDDA92DF46}" type="presOf" srcId="{5C651058-07E7-6545-905C-D586F35DF13E}" destId="{A099B402-E2D8-9E44-A9FD-7C1D884D713A}" srcOrd="0" destOrd="0" presId="urn:microsoft.com/office/officeart/2008/layout/AlternatingHexagons"/>
    <dgm:cxn modelId="{F9D9CA7C-62AF-3249-ACE0-63138B258130}" type="presOf" srcId="{2588FE0E-0E13-E840-B97D-9EF81B2B7C9B}" destId="{E1AB9728-5310-B840-9D5E-E591C77FC287}" srcOrd="0" destOrd="0" presId="urn:microsoft.com/office/officeart/2008/layout/AlternatingHexagons"/>
    <dgm:cxn modelId="{8F622583-5498-3847-BF7D-08ED1C15DFD2}" srcId="{98F78855-DFA4-0646-AC45-49C5A470475F}" destId="{2588FE0E-0E13-E840-B97D-9EF81B2B7C9B}" srcOrd="0" destOrd="0" parTransId="{66B1C24E-637D-6D4C-9D11-7FCE36AA1CF4}" sibTransId="{88F730B8-0EA3-D842-BDFD-3E1992E38869}"/>
    <dgm:cxn modelId="{4B2A028B-B474-2E4E-B737-37D2F12593CB}" srcId="{03B230C3-4575-9C4E-8EF1-CA4FB5918F15}" destId="{5C651058-07E7-6545-905C-D586F35DF13E}" srcOrd="0" destOrd="0" parTransId="{9BFB5718-9E22-BA4B-AF1D-E89B29EE66AE}" sibTransId="{F81A031D-AFAF-EA4C-A61B-8241262466EA}"/>
    <dgm:cxn modelId="{EFDE559B-A8A1-064E-B33A-77F4878D4367}" type="presOf" srcId="{81CC1EF3-F273-6B4F-B7E4-70ECB0F552B3}" destId="{45B18D0F-D2FA-FA42-BC75-57E8B5536477}" srcOrd="0" destOrd="0" presId="urn:microsoft.com/office/officeart/2008/layout/AlternatingHexagons"/>
    <dgm:cxn modelId="{4F8B2FD0-7716-5843-9340-C534830D2A87}" type="presOf" srcId="{E83024BF-3061-284A-9D5C-D451889EC7E8}" destId="{C1DE6AA6-EDBB-924C-99AA-D94F898CEDD3}" srcOrd="0" destOrd="0" presId="urn:microsoft.com/office/officeart/2008/layout/AlternatingHexagons"/>
    <dgm:cxn modelId="{6BA209DE-0AF6-C448-BAED-A7EB4C1A80CF}" srcId="{9F6721EE-5A2A-4641-A14A-45FE006A706E}" destId="{98F78855-DFA4-0646-AC45-49C5A470475F}" srcOrd="1" destOrd="0" parTransId="{7D33A5FB-8134-6E43-AAEC-E5B3003D98AF}" sibTransId="{5278AC5A-84F4-1846-A8EC-7D5A80C3F932}"/>
    <dgm:cxn modelId="{765EEAF2-D8BC-EA43-922B-CD954E0E851E}" type="presOf" srcId="{F48FB383-E1AA-394B-B6B5-A76DB1DC65C0}" destId="{761F687A-C349-2C41-BA2B-190CAC78F265}" srcOrd="0" destOrd="0" presId="urn:microsoft.com/office/officeart/2008/layout/AlternatingHexagons"/>
    <dgm:cxn modelId="{C67801F7-FC1C-C748-924E-B2E51B25B4C0}" srcId="{81CC1EF3-F273-6B4F-B7E4-70ECB0F552B3}" destId="{E83024BF-3061-284A-9D5C-D451889EC7E8}" srcOrd="0" destOrd="0" parTransId="{2E5F9E2B-A608-6F43-97C7-4ABF06D445F9}" sibTransId="{3B53CB86-71FA-FE46-B148-406120775576}"/>
    <dgm:cxn modelId="{F8B760FE-1508-A84B-AEDA-DE5F031423FE}" type="presOf" srcId="{9F6721EE-5A2A-4641-A14A-45FE006A706E}" destId="{9B2761D5-900D-D34D-B355-315574E3E93B}" srcOrd="0" destOrd="0" presId="urn:microsoft.com/office/officeart/2008/layout/AlternatingHexagons"/>
    <dgm:cxn modelId="{2FEF7849-8F06-034A-BFA7-C4FD2657FBDF}" type="presParOf" srcId="{9B2761D5-900D-D34D-B355-315574E3E93B}" destId="{34D58B6D-6CDC-7E4D-9EA8-3B8B8A2B6F8C}" srcOrd="0" destOrd="0" presId="urn:microsoft.com/office/officeart/2008/layout/AlternatingHexagons"/>
    <dgm:cxn modelId="{3C624BFE-6682-B444-8074-30577C2B7AFB}" type="presParOf" srcId="{34D58B6D-6CDC-7E4D-9EA8-3B8B8A2B6F8C}" destId="{45B18D0F-D2FA-FA42-BC75-57E8B5536477}" srcOrd="0" destOrd="0" presId="urn:microsoft.com/office/officeart/2008/layout/AlternatingHexagons"/>
    <dgm:cxn modelId="{BE9C942E-0963-8240-85F4-3239C634A6A4}" type="presParOf" srcId="{34D58B6D-6CDC-7E4D-9EA8-3B8B8A2B6F8C}" destId="{C1DE6AA6-EDBB-924C-99AA-D94F898CEDD3}" srcOrd="1" destOrd="0" presId="urn:microsoft.com/office/officeart/2008/layout/AlternatingHexagons"/>
    <dgm:cxn modelId="{58911781-917E-FE4B-9967-C1C13BD6BC1D}" type="presParOf" srcId="{34D58B6D-6CDC-7E4D-9EA8-3B8B8A2B6F8C}" destId="{17D1BCCA-171F-C649-A7DA-B57AC00E98FE}" srcOrd="2" destOrd="0" presId="urn:microsoft.com/office/officeart/2008/layout/AlternatingHexagons"/>
    <dgm:cxn modelId="{8BE93F11-3926-3C4B-9896-C71BF9A7E8E1}" type="presParOf" srcId="{34D58B6D-6CDC-7E4D-9EA8-3B8B8A2B6F8C}" destId="{EEC5AC21-5ABA-044C-B817-93389DB438CB}" srcOrd="3" destOrd="0" presId="urn:microsoft.com/office/officeart/2008/layout/AlternatingHexagons"/>
    <dgm:cxn modelId="{0F5EB7EA-6529-D544-AE16-0544380452D5}" type="presParOf" srcId="{34D58B6D-6CDC-7E4D-9EA8-3B8B8A2B6F8C}" destId="{E4D7164B-917B-7146-92AD-929F18F8C66A}" srcOrd="4" destOrd="0" presId="urn:microsoft.com/office/officeart/2008/layout/AlternatingHexagons"/>
    <dgm:cxn modelId="{3D9A3ACA-F966-0C4D-B601-6157154FD6EC}" type="presParOf" srcId="{9B2761D5-900D-D34D-B355-315574E3E93B}" destId="{729ABC7C-6B5C-E240-BB51-60B53B5E06FB}" srcOrd="1" destOrd="0" presId="urn:microsoft.com/office/officeart/2008/layout/AlternatingHexagons"/>
    <dgm:cxn modelId="{B6446DBC-EDC1-9743-8549-566F9E76D705}" type="presParOf" srcId="{9B2761D5-900D-D34D-B355-315574E3E93B}" destId="{32600C23-7F45-7B40-AE5E-1EAEEECA27AE}" srcOrd="2" destOrd="0" presId="urn:microsoft.com/office/officeart/2008/layout/AlternatingHexagons"/>
    <dgm:cxn modelId="{D5B14E3F-B67C-7440-9220-15DCAC600AB7}" type="presParOf" srcId="{32600C23-7F45-7B40-AE5E-1EAEEECA27AE}" destId="{5C51750C-61DA-6A47-A9E9-31D53362E8C4}" srcOrd="0" destOrd="0" presId="urn:microsoft.com/office/officeart/2008/layout/AlternatingHexagons"/>
    <dgm:cxn modelId="{E824C3FE-D6CF-C342-9D24-6437E153CF1A}" type="presParOf" srcId="{32600C23-7F45-7B40-AE5E-1EAEEECA27AE}" destId="{E1AB9728-5310-B840-9D5E-E591C77FC287}" srcOrd="1" destOrd="0" presId="urn:microsoft.com/office/officeart/2008/layout/AlternatingHexagons"/>
    <dgm:cxn modelId="{9E5F09EC-A047-D043-8246-F5FD81BEDFAC}" type="presParOf" srcId="{32600C23-7F45-7B40-AE5E-1EAEEECA27AE}" destId="{5C92DC5C-D79E-174B-9A3C-E31135BC4CFB}" srcOrd="2" destOrd="0" presId="urn:microsoft.com/office/officeart/2008/layout/AlternatingHexagons"/>
    <dgm:cxn modelId="{9866DEF5-1FEC-524A-BE1D-A899A7C4D1FF}" type="presParOf" srcId="{32600C23-7F45-7B40-AE5E-1EAEEECA27AE}" destId="{A31CDCA0-5E49-FE4A-AC3C-FD5566FA9ECC}" srcOrd="3" destOrd="0" presId="urn:microsoft.com/office/officeart/2008/layout/AlternatingHexagons"/>
    <dgm:cxn modelId="{66610B7A-1CAD-564B-B971-C77EEA1180D5}" type="presParOf" srcId="{32600C23-7F45-7B40-AE5E-1EAEEECA27AE}" destId="{84E331C4-C400-E641-89B8-CE78EF77CA96}" srcOrd="4" destOrd="0" presId="urn:microsoft.com/office/officeart/2008/layout/AlternatingHexagons"/>
    <dgm:cxn modelId="{5F3F8007-1C2C-0549-902A-CAFB28A7FDC6}" type="presParOf" srcId="{9B2761D5-900D-D34D-B355-315574E3E93B}" destId="{8BA292CC-7D89-8D4A-B835-DAC291F42B6A}" srcOrd="3" destOrd="0" presId="urn:microsoft.com/office/officeart/2008/layout/AlternatingHexagons"/>
    <dgm:cxn modelId="{26219810-F35B-C04B-9DC7-BB929C7117ED}" type="presParOf" srcId="{9B2761D5-900D-D34D-B355-315574E3E93B}" destId="{B3248269-C0F8-3E41-8BEC-D42EBEE0DB3A}" srcOrd="4" destOrd="0" presId="urn:microsoft.com/office/officeart/2008/layout/AlternatingHexagons"/>
    <dgm:cxn modelId="{528A10CE-FCF1-A34D-9373-4F85154FD7F2}" type="presParOf" srcId="{B3248269-C0F8-3E41-8BEC-D42EBEE0DB3A}" destId="{A5142391-1231-0D43-A829-889EF080C83E}" srcOrd="0" destOrd="0" presId="urn:microsoft.com/office/officeart/2008/layout/AlternatingHexagons"/>
    <dgm:cxn modelId="{AB6D8212-C326-9644-8A3C-8CFB4AE13266}" type="presParOf" srcId="{B3248269-C0F8-3E41-8BEC-D42EBEE0DB3A}" destId="{A099B402-E2D8-9E44-A9FD-7C1D884D713A}" srcOrd="1" destOrd="0" presId="urn:microsoft.com/office/officeart/2008/layout/AlternatingHexagons"/>
    <dgm:cxn modelId="{29AEE26A-12C4-BE47-A5D7-8888F0941328}" type="presParOf" srcId="{B3248269-C0F8-3E41-8BEC-D42EBEE0DB3A}" destId="{53B05AAF-3221-BE4E-9793-04056C20034C}" srcOrd="2" destOrd="0" presId="urn:microsoft.com/office/officeart/2008/layout/AlternatingHexagons"/>
    <dgm:cxn modelId="{B89E84C5-3071-814E-939A-B49B03E6A599}" type="presParOf" srcId="{B3248269-C0F8-3E41-8BEC-D42EBEE0DB3A}" destId="{DDCCAC79-E8FF-6448-8644-93399D07C153}" srcOrd="3" destOrd="0" presId="urn:microsoft.com/office/officeart/2008/layout/AlternatingHexagons"/>
    <dgm:cxn modelId="{D24172DB-AD81-B747-9BD8-CED944C0C749}" type="presParOf" srcId="{B3248269-C0F8-3E41-8BEC-D42EBEE0DB3A}" destId="{761F687A-C349-2C41-BA2B-190CAC78F26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21194-1E3E-3748-AA97-488D0890ADA9}" type="doc">
      <dgm:prSet loTypeId="urn:microsoft.com/office/officeart/2005/8/layout/radial6" loCatId="" qsTypeId="urn:microsoft.com/office/officeart/2005/8/quickstyle/simple4" qsCatId="simple" csTypeId="urn:microsoft.com/office/officeart/2005/8/colors/colorful3" csCatId="colorful" phldr="1"/>
      <dgm:spPr/>
      <dgm:t>
        <a:bodyPr/>
        <a:lstStyle/>
        <a:p>
          <a:endParaRPr lang="pl-PL"/>
        </a:p>
      </dgm:t>
    </dgm:pt>
    <dgm:pt modelId="{4AD91C45-DBB5-4D47-BED8-16B250A6A99B}">
      <dgm:prSet phldrT="[Tekst]"/>
      <dgm:spPr/>
      <dgm:t>
        <a:bodyPr/>
        <a:lstStyle/>
        <a:p>
          <a:endParaRPr lang="it-IT" noProof="0" dirty="0"/>
        </a:p>
        <a:p>
          <a:r>
            <a:rPr lang="it-IT" noProof="0" dirty="0"/>
            <a:t>Altri meccanismi 
</a:t>
          </a:r>
        </a:p>
      </dgm:t>
    </dgm:pt>
    <dgm:pt modelId="{450058FB-BFAD-6E46-8E9F-0CEF1CB17CC2}" type="parTrans" cxnId="{6A35B26B-B09D-5C43-9591-4BF3ACF758B4}">
      <dgm:prSet/>
      <dgm:spPr/>
      <dgm:t>
        <a:bodyPr/>
        <a:lstStyle/>
        <a:p>
          <a:endParaRPr lang="pl-PL"/>
        </a:p>
      </dgm:t>
    </dgm:pt>
    <dgm:pt modelId="{EC43DA6F-72F8-6B4F-803F-7A57AC3E0A47}" type="sibTrans" cxnId="{6A35B26B-B09D-5C43-9591-4BF3ACF758B4}">
      <dgm:prSet/>
      <dgm:spPr/>
      <dgm:t>
        <a:bodyPr/>
        <a:lstStyle/>
        <a:p>
          <a:endParaRPr lang="pl-PL"/>
        </a:p>
      </dgm:t>
    </dgm:pt>
    <dgm:pt modelId="{FFD819F2-7C02-7E41-BC59-67994C6931DF}">
      <dgm:prSet phldrT="[Tekst]" custT="1"/>
      <dgm:spPr/>
      <dgm:t>
        <a:bodyPr/>
        <a:lstStyle/>
        <a:p>
          <a:endParaRPr lang="it-IT" sz="1200" noProof="0" dirty="0"/>
        </a:p>
        <a:p>
          <a:r>
            <a:rPr lang="it-IT" sz="1200" noProof="0" dirty="0"/>
            <a:t>Garanzie e promesse
</a:t>
          </a:r>
        </a:p>
      </dgm:t>
    </dgm:pt>
    <dgm:pt modelId="{B8507CB6-1597-424E-ACEA-62800C45DAE5}" type="parTrans" cxnId="{BD016590-7398-4343-8133-E70722850367}">
      <dgm:prSet/>
      <dgm:spPr/>
      <dgm:t>
        <a:bodyPr/>
        <a:lstStyle/>
        <a:p>
          <a:endParaRPr lang="pl-PL"/>
        </a:p>
      </dgm:t>
    </dgm:pt>
    <dgm:pt modelId="{A7859A98-0334-454F-811C-2A185A9A30E2}" type="sibTrans" cxnId="{BD016590-7398-4343-8133-E70722850367}">
      <dgm:prSet/>
      <dgm:spPr/>
      <dgm:t>
        <a:bodyPr/>
        <a:lstStyle/>
        <a:p>
          <a:endParaRPr lang="pl-PL"/>
        </a:p>
      </dgm:t>
    </dgm:pt>
    <dgm:pt modelId="{9CFF0CB0-4EF0-584F-95E4-DF0427F3115C}">
      <dgm:prSet phldrT="[Tekst]" custT="1"/>
      <dgm:spPr/>
      <dgm:t>
        <a:bodyPr/>
        <a:lstStyle/>
        <a:p>
          <a:endParaRPr lang="it-IT" sz="1200" noProof="0" dirty="0"/>
        </a:p>
        <a:p>
          <a:r>
            <a:rPr lang="it-IT" sz="1200" noProof="0" dirty="0"/>
            <a:t>Linee di credito 
</a:t>
          </a:r>
        </a:p>
      </dgm:t>
    </dgm:pt>
    <dgm:pt modelId="{F5984261-391B-F04E-BF83-5AE305BE05DE}" type="parTrans" cxnId="{807AED9D-196C-794A-B189-EFC23CB710DD}">
      <dgm:prSet/>
      <dgm:spPr/>
      <dgm:t>
        <a:bodyPr/>
        <a:lstStyle/>
        <a:p>
          <a:endParaRPr lang="pl-PL"/>
        </a:p>
      </dgm:t>
    </dgm:pt>
    <dgm:pt modelId="{F3C121E7-620E-CE4E-BFC0-B727CF10D096}" type="sibTrans" cxnId="{807AED9D-196C-794A-B189-EFC23CB710DD}">
      <dgm:prSet/>
      <dgm:spPr/>
      <dgm:t>
        <a:bodyPr/>
        <a:lstStyle/>
        <a:p>
          <a:endParaRPr lang="pl-PL"/>
        </a:p>
      </dgm:t>
    </dgm:pt>
    <dgm:pt modelId="{6AB22150-D342-7647-AD50-4DF40E93DD4D}">
      <dgm:prSet phldrT="[Tekst]" custT="1"/>
      <dgm:spPr/>
      <dgm:t>
        <a:bodyPr/>
        <a:lstStyle/>
        <a:p>
          <a:endParaRPr lang="it-IT" sz="1200" noProof="0" dirty="0"/>
        </a:p>
        <a:p>
          <a:r>
            <a:rPr lang="it-IT" sz="1200" noProof="0" dirty="0"/>
            <a:t>Modifiche legali (costruzione, affitto, trasporto, commercio)
</a:t>
          </a:r>
          <a:endParaRPr lang="it-IT" sz="1000" noProof="0" dirty="0"/>
        </a:p>
      </dgm:t>
    </dgm:pt>
    <dgm:pt modelId="{EAB1DBE3-9DA9-7A4A-A4A0-C6636B5370B8}" type="parTrans" cxnId="{DE5F8CFC-4C96-3F4F-96C5-0D317D5DD597}">
      <dgm:prSet/>
      <dgm:spPr/>
      <dgm:t>
        <a:bodyPr/>
        <a:lstStyle/>
        <a:p>
          <a:endParaRPr lang="pl-PL"/>
        </a:p>
      </dgm:t>
    </dgm:pt>
    <dgm:pt modelId="{8206A4F7-6DE2-ED42-8A14-816D1576C4A3}" type="sibTrans" cxnId="{DE5F8CFC-4C96-3F4F-96C5-0D317D5DD597}">
      <dgm:prSet/>
      <dgm:spPr/>
      <dgm:t>
        <a:bodyPr/>
        <a:lstStyle/>
        <a:p>
          <a:endParaRPr lang="pl-PL"/>
        </a:p>
      </dgm:t>
    </dgm:pt>
    <dgm:pt modelId="{49018B27-C3F9-4649-8B77-793E2446F6D2}">
      <dgm:prSet phldrT="[Tekst]" custT="1"/>
      <dgm:spPr/>
      <dgm:t>
        <a:bodyPr/>
        <a:lstStyle/>
        <a:p>
          <a:endParaRPr lang="it-IT" sz="1200" noProof="0" dirty="0"/>
        </a:p>
        <a:p>
          <a:r>
            <a:rPr lang="it-IT" sz="1200" noProof="0" dirty="0"/>
            <a:t>Cambiamenti nel funzionamento (sistema giudiziario, autorità nelle imprese, ecc.)
</a:t>
          </a:r>
          <a:endParaRPr lang="it-IT" sz="1000" noProof="0" dirty="0"/>
        </a:p>
      </dgm:t>
    </dgm:pt>
    <dgm:pt modelId="{8B57A594-33B2-8547-8499-838071ABC246}" type="parTrans" cxnId="{3ABF6ACB-B5E3-AF4F-88E9-ED6DF9CDB46A}">
      <dgm:prSet/>
      <dgm:spPr/>
      <dgm:t>
        <a:bodyPr/>
        <a:lstStyle/>
        <a:p>
          <a:endParaRPr lang="pl-PL"/>
        </a:p>
      </dgm:t>
    </dgm:pt>
    <dgm:pt modelId="{E4147ABE-CA9B-0042-B98B-7161D318D3FA}" type="sibTrans" cxnId="{3ABF6ACB-B5E3-AF4F-88E9-ED6DF9CDB46A}">
      <dgm:prSet/>
      <dgm:spPr/>
      <dgm:t>
        <a:bodyPr/>
        <a:lstStyle/>
        <a:p>
          <a:endParaRPr lang="pl-PL"/>
        </a:p>
      </dgm:t>
    </dgm:pt>
    <dgm:pt modelId="{BD9A72B6-60A3-F04F-8CF2-E0773B1E1395}" type="pres">
      <dgm:prSet presAssocID="{76A21194-1E3E-3748-AA97-488D0890ADA9}" presName="Name0" presStyleCnt="0">
        <dgm:presLayoutVars>
          <dgm:chMax val="1"/>
          <dgm:dir/>
          <dgm:animLvl val="ctr"/>
          <dgm:resizeHandles val="exact"/>
        </dgm:presLayoutVars>
      </dgm:prSet>
      <dgm:spPr/>
    </dgm:pt>
    <dgm:pt modelId="{18319F02-3914-2D42-B4E8-84A6144D6FDC}" type="pres">
      <dgm:prSet presAssocID="{4AD91C45-DBB5-4D47-BED8-16B250A6A99B}" presName="centerShape" presStyleLbl="node0" presStyleIdx="0" presStyleCnt="1"/>
      <dgm:spPr/>
    </dgm:pt>
    <dgm:pt modelId="{4130D899-120B-6F41-88B5-007138062DA4}" type="pres">
      <dgm:prSet presAssocID="{FFD819F2-7C02-7E41-BC59-67994C6931DF}" presName="node" presStyleLbl="node1" presStyleIdx="0" presStyleCnt="4" custScaleX="170382">
        <dgm:presLayoutVars>
          <dgm:bulletEnabled val="1"/>
        </dgm:presLayoutVars>
      </dgm:prSet>
      <dgm:spPr/>
    </dgm:pt>
    <dgm:pt modelId="{9DC3DC97-7346-764C-B34F-DA333DA85939}" type="pres">
      <dgm:prSet presAssocID="{FFD819F2-7C02-7E41-BC59-67994C6931DF}" presName="dummy" presStyleCnt="0"/>
      <dgm:spPr/>
    </dgm:pt>
    <dgm:pt modelId="{A722B9A1-C71B-F342-BB6D-BD01D7F6AA60}" type="pres">
      <dgm:prSet presAssocID="{A7859A98-0334-454F-811C-2A185A9A30E2}" presName="sibTrans" presStyleLbl="sibTrans2D1" presStyleIdx="0" presStyleCnt="4"/>
      <dgm:spPr/>
    </dgm:pt>
    <dgm:pt modelId="{38F39779-29AE-E442-96EB-06954CDD1BAA}" type="pres">
      <dgm:prSet presAssocID="{9CFF0CB0-4EF0-584F-95E4-DF0427F3115C}" presName="node" presStyleLbl="node1" presStyleIdx="1" presStyleCnt="4" custScaleX="153254">
        <dgm:presLayoutVars>
          <dgm:bulletEnabled val="1"/>
        </dgm:presLayoutVars>
      </dgm:prSet>
      <dgm:spPr/>
    </dgm:pt>
    <dgm:pt modelId="{07DE57F1-7F50-C142-8858-6915E642FD5C}" type="pres">
      <dgm:prSet presAssocID="{9CFF0CB0-4EF0-584F-95E4-DF0427F3115C}" presName="dummy" presStyleCnt="0"/>
      <dgm:spPr/>
    </dgm:pt>
    <dgm:pt modelId="{94CDB980-7C03-5F4B-9FFC-76313226B616}" type="pres">
      <dgm:prSet presAssocID="{F3C121E7-620E-CE4E-BFC0-B727CF10D096}" presName="sibTrans" presStyleLbl="sibTrans2D1" presStyleIdx="1" presStyleCnt="4"/>
      <dgm:spPr/>
    </dgm:pt>
    <dgm:pt modelId="{0E0DB62F-A023-F040-BE10-9428D514D668}" type="pres">
      <dgm:prSet presAssocID="{6AB22150-D342-7647-AD50-4DF40E93DD4D}" presName="node" presStyleLbl="node1" presStyleIdx="2" presStyleCnt="4" custScaleX="141740">
        <dgm:presLayoutVars>
          <dgm:bulletEnabled val="1"/>
        </dgm:presLayoutVars>
      </dgm:prSet>
      <dgm:spPr/>
    </dgm:pt>
    <dgm:pt modelId="{617595CD-8C87-EB4A-BFD2-4B57EC97C10A}" type="pres">
      <dgm:prSet presAssocID="{6AB22150-D342-7647-AD50-4DF40E93DD4D}" presName="dummy" presStyleCnt="0"/>
      <dgm:spPr/>
    </dgm:pt>
    <dgm:pt modelId="{BE54843D-648B-024B-A808-2134EEB277CD}" type="pres">
      <dgm:prSet presAssocID="{8206A4F7-6DE2-ED42-8A14-816D1576C4A3}" presName="sibTrans" presStyleLbl="sibTrans2D1" presStyleIdx="2" presStyleCnt="4"/>
      <dgm:spPr/>
    </dgm:pt>
    <dgm:pt modelId="{881EE2B0-27AB-944B-BE12-2BE647FE7C57}" type="pres">
      <dgm:prSet presAssocID="{49018B27-C3F9-4649-8B77-793E2446F6D2}" presName="node" presStyleLbl="node1" presStyleIdx="3" presStyleCnt="4" custScaleX="168597">
        <dgm:presLayoutVars>
          <dgm:bulletEnabled val="1"/>
        </dgm:presLayoutVars>
      </dgm:prSet>
      <dgm:spPr/>
    </dgm:pt>
    <dgm:pt modelId="{8E937E93-CFDF-D74C-996C-1C0AA86873C3}" type="pres">
      <dgm:prSet presAssocID="{49018B27-C3F9-4649-8B77-793E2446F6D2}" presName="dummy" presStyleCnt="0"/>
      <dgm:spPr/>
    </dgm:pt>
    <dgm:pt modelId="{F7D00E57-2A37-554B-952D-6C1BC327C61F}" type="pres">
      <dgm:prSet presAssocID="{E4147ABE-CA9B-0042-B98B-7161D318D3FA}" presName="sibTrans" presStyleLbl="sibTrans2D1" presStyleIdx="3" presStyleCnt="4"/>
      <dgm:spPr/>
    </dgm:pt>
  </dgm:ptLst>
  <dgm:cxnLst>
    <dgm:cxn modelId="{04510F08-E03A-A749-BF6E-821177422931}" type="presOf" srcId="{A7859A98-0334-454F-811C-2A185A9A30E2}" destId="{A722B9A1-C71B-F342-BB6D-BD01D7F6AA60}" srcOrd="0" destOrd="0" presId="urn:microsoft.com/office/officeart/2005/8/layout/radial6"/>
    <dgm:cxn modelId="{40737C1A-87FF-0C42-BCD6-13FF7C87947A}" type="presOf" srcId="{6AB22150-D342-7647-AD50-4DF40E93DD4D}" destId="{0E0DB62F-A023-F040-BE10-9428D514D668}" srcOrd="0" destOrd="0" presId="urn:microsoft.com/office/officeart/2005/8/layout/radial6"/>
    <dgm:cxn modelId="{927A8F3D-8BEE-EC45-BC12-93BAB4DE3FC5}" type="presOf" srcId="{F3C121E7-620E-CE4E-BFC0-B727CF10D096}" destId="{94CDB980-7C03-5F4B-9FFC-76313226B616}" srcOrd="0" destOrd="0" presId="urn:microsoft.com/office/officeart/2005/8/layout/radial6"/>
    <dgm:cxn modelId="{6A35B26B-B09D-5C43-9591-4BF3ACF758B4}" srcId="{76A21194-1E3E-3748-AA97-488D0890ADA9}" destId="{4AD91C45-DBB5-4D47-BED8-16B250A6A99B}" srcOrd="0" destOrd="0" parTransId="{450058FB-BFAD-6E46-8E9F-0CEF1CB17CC2}" sibTransId="{EC43DA6F-72F8-6B4F-803F-7A57AC3E0A47}"/>
    <dgm:cxn modelId="{8596744D-8663-2C4A-8511-81B61CC662D1}" type="presOf" srcId="{8206A4F7-6DE2-ED42-8A14-816D1576C4A3}" destId="{BE54843D-648B-024B-A808-2134EEB277CD}" srcOrd="0" destOrd="0" presId="urn:microsoft.com/office/officeart/2005/8/layout/radial6"/>
    <dgm:cxn modelId="{69B8B887-60DE-6640-AB69-887124B4DD08}" type="presOf" srcId="{E4147ABE-CA9B-0042-B98B-7161D318D3FA}" destId="{F7D00E57-2A37-554B-952D-6C1BC327C61F}" srcOrd="0" destOrd="0" presId="urn:microsoft.com/office/officeart/2005/8/layout/radial6"/>
    <dgm:cxn modelId="{BD016590-7398-4343-8133-E70722850367}" srcId="{4AD91C45-DBB5-4D47-BED8-16B250A6A99B}" destId="{FFD819F2-7C02-7E41-BC59-67994C6931DF}" srcOrd="0" destOrd="0" parTransId="{B8507CB6-1597-424E-ACEA-62800C45DAE5}" sibTransId="{A7859A98-0334-454F-811C-2A185A9A30E2}"/>
    <dgm:cxn modelId="{807AED9D-196C-794A-B189-EFC23CB710DD}" srcId="{4AD91C45-DBB5-4D47-BED8-16B250A6A99B}" destId="{9CFF0CB0-4EF0-584F-95E4-DF0427F3115C}" srcOrd="1" destOrd="0" parTransId="{F5984261-391B-F04E-BF83-5AE305BE05DE}" sibTransId="{F3C121E7-620E-CE4E-BFC0-B727CF10D096}"/>
    <dgm:cxn modelId="{DC92F9B6-80CC-6E4D-85D0-5873DDBCB9DA}" type="presOf" srcId="{4AD91C45-DBB5-4D47-BED8-16B250A6A99B}" destId="{18319F02-3914-2D42-B4E8-84A6144D6FDC}" srcOrd="0" destOrd="0" presId="urn:microsoft.com/office/officeart/2005/8/layout/radial6"/>
    <dgm:cxn modelId="{60B0CCC6-51CE-A241-BEFC-3AAF8E9750D8}" type="presOf" srcId="{76A21194-1E3E-3748-AA97-488D0890ADA9}" destId="{BD9A72B6-60A3-F04F-8CF2-E0773B1E1395}" srcOrd="0" destOrd="0" presId="urn:microsoft.com/office/officeart/2005/8/layout/radial6"/>
    <dgm:cxn modelId="{3ABF6ACB-B5E3-AF4F-88E9-ED6DF9CDB46A}" srcId="{4AD91C45-DBB5-4D47-BED8-16B250A6A99B}" destId="{49018B27-C3F9-4649-8B77-793E2446F6D2}" srcOrd="3" destOrd="0" parTransId="{8B57A594-33B2-8547-8499-838071ABC246}" sibTransId="{E4147ABE-CA9B-0042-B98B-7161D318D3FA}"/>
    <dgm:cxn modelId="{5D1405CC-5EC2-4148-B4EE-ADEFBEAEA3E4}" type="presOf" srcId="{49018B27-C3F9-4649-8B77-793E2446F6D2}" destId="{881EE2B0-27AB-944B-BE12-2BE647FE7C57}" srcOrd="0" destOrd="0" presId="urn:microsoft.com/office/officeart/2005/8/layout/radial6"/>
    <dgm:cxn modelId="{974C55E6-8205-454E-8C17-5F10138AB948}" type="presOf" srcId="{9CFF0CB0-4EF0-584F-95E4-DF0427F3115C}" destId="{38F39779-29AE-E442-96EB-06954CDD1BAA}" srcOrd="0" destOrd="0" presId="urn:microsoft.com/office/officeart/2005/8/layout/radial6"/>
    <dgm:cxn modelId="{DE5F8CFC-4C96-3F4F-96C5-0D317D5DD597}" srcId="{4AD91C45-DBB5-4D47-BED8-16B250A6A99B}" destId="{6AB22150-D342-7647-AD50-4DF40E93DD4D}" srcOrd="2" destOrd="0" parTransId="{EAB1DBE3-9DA9-7A4A-A4A0-C6636B5370B8}" sibTransId="{8206A4F7-6DE2-ED42-8A14-816D1576C4A3}"/>
    <dgm:cxn modelId="{9F63CFFF-5CAD-5447-9EE2-196783400F38}" type="presOf" srcId="{FFD819F2-7C02-7E41-BC59-67994C6931DF}" destId="{4130D899-120B-6F41-88B5-007138062DA4}" srcOrd="0" destOrd="0" presId="urn:microsoft.com/office/officeart/2005/8/layout/radial6"/>
    <dgm:cxn modelId="{458C3779-2848-4040-8A38-A20FF2B147B6}" type="presParOf" srcId="{BD9A72B6-60A3-F04F-8CF2-E0773B1E1395}" destId="{18319F02-3914-2D42-B4E8-84A6144D6FDC}" srcOrd="0" destOrd="0" presId="urn:microsoft.com/office/officeart/2005/8/layout/radial6"/>
    <dgm:cxn modelId="{9B572463-E2B3-FB4B-8C31-D5CE4ACBF6AE}" type="presParOf" srcId="{BD9A72B6-60A3-F04F-8CF2-E0773B1E1395}" destId="{4130D899-120B-6F41-88B5-007138062DA4}" srcOrd="1" destOrd="0" presId="urn:microsoft.com/office/officeart/2005/8/layout/radial6"/>
    <dgm:cxn modelId="{A8BE7049-12A8-294A-9D6A-1A08F6B81F80}" type="presParOf" srcId="{BD9A72B6-60A3-F04F-8CF2-E0773B1E1395}" destId="{9DC3DC97-7346-764C-B34F-DA333DA85939}" srcOrd="2" destOrd="0" presId="urn:microsoft.com/office/officeart/2005/8/layout/radial6"/>
    <dgm:cxn modelId="{F8F9E6C4-BCAE-E648-A7EA-97D49015A928}" type="presParOf" srcId="{BD9A72B6-60A3-F04F-8CF2-E0773B1E1395}" destId="{A722B9A1-C71B-F342-BB6D-BD01D7F6AA60}" srcOrd="3" destOrd="0" presId="urn:microsoft.com/office/officeart/2005/8/layout/radial6"/>
    <dgm:cxn modelId="{42A3A871-ABD4-854B-92A5-E50962D6F888}" type="presParOf" srcId="{BD9A72B6-60A3-F04F-8CF2-E0773B1E1395}" destId="{38F39779-29AE-E442-96EB-06954CDD1BAA}" srcOrd="4" destOrd="0" presId="urn:microsoft.com/office/officeart/2005/8/layout/radial6"/>
    <dgm:cxn modelId="{0EE427A0-B1CF-8147-95B0-08B92182552A}" type="presParOf" srcId="{BD9A72B6-60A3-F04F-8CF2-E0773B1E1395}" destId="{07DE57F1-7F50-C142-8858-6915E642FD5C}" srcOrd="5" destOrd="0" presId="urn:microsoft.com/office/officeart/2005/8/layout/radial6"/>
    <dgm:cxn modelId="{DDDE8AC6-DE61-5045-8892-0E00F4045E32}" type="presParOf" srcId="{BD9A72B6-60A3-F04F-8CF2-E0773B1E1395}" destId="{94CDB980-7C03-5F4B-9FFC-76313226B616}" srcOrd="6" destOrd="0" presId="urn:microsoft.com/office/officeart/2005/8/layout/radial6"/>
    <dgm:cxn modelId="{FCB50D76-7211-6A4E-90EB-F73460FBAB64}" type="presParOf" srcId="{BD9A72B6-60A3-F04F-8CF2-E0773B1E1395}" destId="{0E0DB62F-A023-F040-BE10-9428D514D668}" srcOrd="7" destOrd="0" presId="urn:microsoft.com/office/officeart/2005/8/layout/radial6"/>
    <dgm:cxn modelId="{97121B26-7375-5547-9764-ED23993A138B}" type="presParOf" srcId="{BD9A72B6-60A3-F04F-8CF2-E0773B1E1395}" destId="{617595CD-8C87-EB4A-BFD2-4B57EC97C10A}" srcOrd="8" destOrd="0" presId="urn:microsoft.com/office/officeart/2005/8/layout/radial6"/>
    <dgm:cxn modelId="{6835F599-E27A-524C-B0B7-2CDAB9395FE3}" type="presParOf" srcId="{BD9A72B6-60A3-F04F-8CF2-E0773B1E1395}" destId="{BE54843D-648B-024B-A808-2134EEB277CD}" srcOrd="9" destOrd="0" presId="urn:microsoft.com/office/officeart/2005/8/layout/radial6"/>
    <dgm:cxn modelId="{250EAAB3-BFAD-644B-9A9B-E3D9DB7B1F8D}" type="presParOf" srcId="{BD9A72B6-60A3-F04F-8CF2-E0773B1E1395}" destId="{881EE2B0-27AB-944B-BE12-2BE647FE7C57}" srcOrd="10" destOrd="0" presId="urn:microsoft.com/office/officeart/2005/8/layout/radial6"/>
    <dgm:cxn modelId="{14017071-BEEA-AD4C-AE52-F783B8A73B41}" type="presParOf" srcId="{BD9A72B6-60A3-F04F-8CF2-E0773B1E1395}" destId="{8E937E93-CFDF-D74C-996C-1C0AA86873C3}" srcOrd="11" destOrd="0" presId="urn:microsoft.com/office/officeart/2005/8/layout/radial6"/>
    <dgm:cxn modelId="{E84A19AE-8725-564D-A0EB-0F3C54737306}" type="presParOf" srcId="{BD9A72B6-60A3-F04F-8CF2-E0773B1E1395}" destId="{F7D00E57-2A37-554B-952D-6C1BC327C61F}"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C7790D-F7B4-814B-A6EB-47E525426F24}" type="doc">
      <dgm:prSet loTypeId="urn:microsoft.com/office/officeart/2005/8/layout/cycle8" loCatId="" qsTypeId="urn:microsoft.com/office/officeart/2005/8/quickstyle/simple4" qsCatId="simple" csTypeId="urn:microsoft.com/office/officeart/2005/8/colors/colorful1" csCatId="colorful" phldr="1"/>
      <dgm:spPr/>
    </dgm:pt>
    <dgm:pt modelId="{F84A9DC3-1B67-B141-9080-B751998CEFA0}">
      <dgm:prSet phldrT="[Tekst]"/>
      <dgm:spPr/>
      <dgm:t>
        <a:bodyPr/>
        <a:lstStyle/>
        <a:p>
          <a:r>
            <a:rPr lang="it-IT" noProof="0" dirty="0"/>
            <a:t>Sussidi salariali
</a:t>
          </a:r>
        </a:p>
      </dgm:t>
    </dgm:pt>
    <dgm:pt modelId="{E32DBC35-AD56-8744-B78C-710BF683D82D}" type="parTrans" cxnId="{2835B186-7BAF-584F-9ACA-6F4B00FBBBFB}">
      <dgm:prSet/>
      <dgm:spPr/>
      <dgm:t>
        <a:bodyPr/>
        <a:lstStyle/>
        <a:p>
          <a:endParaRPr lang="pl-PL"/>
        </a:p>
      </dgm:t>
    </dgm:pt>
    <dgm:pt modelId="{5198D808-EA99-FA47-B01E-FE9673AAE641}" type="sibTrans" cxnId="{2835B186-7BAF-584F-9ACA-6F4B00FBBBFB}">
      <dgm:prSet/>
      <dgm:spPr/>
      <dgm:t>
        <a:bodyPr/>
        <a:lstStyle/>
        <a:p>
          <a:endParaRPr lang="pl-PL"/>
        </a:p>
      </dgm:t>
    </dgm:pt>
    <dgm:pt modelId="{0A9B80AE-D5E2-0240-A01F-757E890DE05C}">
      <dgm:prSet phldrT="[Tekst]"/>
      <dgm:spPr/>
      <dgm:t>
        <a:bodyPr/>
        <a:lstStyle/>
        <a:p>
          <a:r>
            <a:rPr lang="en-GB" dirty="0" err="1"/>
            <a:t>Indennità</a:t>
          </a:r>
          <a:r>
            <a:rPr lang="en-GB" dirty="0"/>
            <a:t> di </a:t>
          </a:r>
          <a:r>
            <a:rPr lang="en-GB" dirty="0" err="1"/>
            <a:t>retribuzione</a:t>
          </a:r>
          <a:r>
            <a:rPr lang="en-GB" dirty="0"/>
            <a:t> per il tempo di </a:t>
          </a:r>
          <a:r>
            <a:rPr lang="en-GB" dirty="0" err="1"/>
            <a:t>inattività</a:t>
          </a:r>
          <a:r>
            <a:rPr lang="en-GB" dirty="0"/>
            <a:t>
</a:t>
          </a:r>
          <a:endParaRPr lang="pl-PL" dirty="0"/>
        </a:p>
      </dgm:t>
    </dgm:pt>
    <dgm:pt modelId="{69F020F0-6380-C142-B9B7-2ABD1FA1F7DE}" type="parTrans" cxnId="{95E008E4-9564-D04D-AA22-DAABE5CA47E9}">
      <dgm:prSet/>
      <dgm:spPr/>
      <dgm:t>
        <a:bodyPr/>
        <a:lstStyle/>
        <a:p>
          <a:endParaRPr lang="pl-PL"/>
        </a:p>
      </dgm:t>
    </dgm:pt>
    <dgm:pt modelId="{853DFFEB-28E3-1442-8B20-341120E79025}" type="sibTrans" cxnId="{95E008E4-9564-D04D-AA22-DAABE5CA47E9}">
      <dgm:prSet/>
      <dgm:spPr/>
      <dgm:t>
        <a:bodyPr/>
        <a:lstStyle/>
        <a:p>
          <a:endParaRPr lang="pl-PL"/>
        </a:p>
      </dgm:t>
    </dgm:pt>
    <dgm:pt modelId="{1DB6D3DE-F762-BA4F-B27F-1AEFDC7982E6}">
      <dgm:prSet phldrT="[Tekst]"/>
      <dgm:spPr/>
      <dgm:t>
        <a:bodyPr/>
        <a:lstStyle/>
        <a:p>
          <a:r>
            <a:rPr lang="en-GB" dirty="0" err="1"/>
            <a:t>Esonero</a:t>
          </a:r>
          <a:r>
            <a:rPr lang="en-GB" dirty="0"/>
            <a:t> dal </a:t>
          </a:r>
          <a:r>
            <a:rPr lang="en-GB" dirty="0" err="1"/>
            <a:t>pagamento</a:t>
          </a:r>
          <a:r>
            <a:rPr lang="en-GB" dirty="0"/>
            <a:t> </a:t>
          </a:r>
          <a:r>
            <a:rPr lang="en-GB" err="1"/>
            <a:t>dei</a:t>
          </a:r>
          <a:r>
            <a:rPr lang="en-GB"/>
            <a:t> contributi
</a:t>
          </a:r>
          <a:endParaRPr lang="pl-PL" dirty="0"/>
        </a:p>
      </dgm:t>
    </dgm:pt>
    <dgm:pt modelId="{E68A94EE-8B5A-154D-A126-ECA51DD87726}" type="parTrans" cxnId="{66FFE3C3-3920-D14A-A356-2B49DE5AC9B4}">
      <dgm:prSet/>
      <dgm:spPr/>
      <dgm:t>
        <a:bodyPr/>
        <a:lstStyle/>
        <a:p>
          <a:endParaRPr lang="pl-PL"/>
        </a:p>
      </dgm:t>
    </dgm:pt>
    <dgm:pt modelId="{D904009F-D4CE-5B4C-A398-8176166C89E0}" type="sibTrans" cxnId="{66FFE3C3-3920-D14A-A356-2B49DE5AC9B4}">
      <dgm:prSet/>
      <dgm:spPr/>
      <dgm:t>
        <a:bodyPr/>
        <a:lstStyle/>
        <a:p>
          <a:endParaRPr lang="pl-PL"/>
        </a:p>
      </dgm:t>
    </dgm:pt>
    <dgm:pt modelId="{B7A661B0-86C6-B34E-9E8B-605487BEC6B0}">
      <dgm:prSet phldrT="[Tekst]"/>
      <dgm:spPr/>
      <dgm:t>
        <a:bodyPr/>
        <a:lstStyle/>
        <a:p>
          <a:r>
            <a:rPr lang="pl-PL" dirty="0"/>
            <a:t>	</a:t>
          </a:r>
          <a:r>
            <a:rPr lang="pl-PL" dirty="0" err="1"/>
            <a:t>Modifiche</a:t>
          </a:r>
          <a:r>
            <a:rPr lang="pl-PL" dirty="0"/>
            <a:t> al </a:t>
          </a:r>
          <a:r>
            <a:rPr lang="pl-PL" dirty="0" err="1"/>
            <a:t>diritto</a:t>
          </a:r>
          <a:r>
            <a:rPr lang="pl-PL" dirty="0"/>
            <a:t> del </a:t>
          </a:r>
          <a:r>
            <a:rPr lang="pl-PL" dirty="0" err="1"/>
            <a:t>lavoro</a:t>
          </a:r>
          <a:r>
            <a:rPr lang="pl-PL" dirty="0"/>
            <a:t>
</a:t>
          </a:r>
        </a:p>
      </dgm:t>
    </dgm:pt>
    <dgm:pt modelId="{13D2A250-67D1-7349-8AEF-1D2A822D6C00}" type="parTrans" cxnId="{CF59B797-E0B0-0847-AA9B-74F96F463EB4}">
      <dgm:prSet/>
      <dgm:spPr/>
      <dgm:t>
        <a:bodyPr/>
        <a:lstStyle/>
        <a:p>
          <a:endParaRPr lang="pl-PL"/>
        </a:p>
      </dgm:t>
    </dgm:pt>
    <dgm:pt modelId="{886FBDE6-8F46-9C41-A221-3BC7AED0D7A7}" type="sibTrans" cxnId="{CF59B797-E0B0-0847-AA9B-74F96F463EB4}">
      <dgm:prSet/>
      <dgm:spPr/>
      <dgm:t>
        <a:bodyPr/>
        <a:lstStyle/>
        <a:p>
          <a:endParaRPr lang="pl-PL"/>
        </a:p>
      </dgm:t>
    </dgm:pt>
    <dgm:pt modelId="{B2F11F7B-367F-1D4C-8E38-837982E4E6E6}">
      <dgm:prSet phldrT="[Tekst]"/>
      <dgm:spPr/>
      <dgm:t>
        <a:bodyPr/>
        <a:lstStyle/>
        <a:p>
          <a:r>
            <a:rPr lang="pl-PL" dirty="0" err="1"/>
            <a:t>Riorganizzazione</a:t>
          </a:r>
          <a:r>
            <a:rPr lang="pl-PL" dirty="0"/>
            <a:t> del </a:t>
          </a:r>
          <a:r>
            <a:rPr lang="pl-PL" dirty="0" err="1"/>
            <a:t>posto</a:t>
          </a:r>
          <a:r>
            <a:rPr lang="pl-PL" dirty="0"/>
            <a:t> di </a:t>
          </a:r>
          <a:r>
            <a:rPr lang="pl-PL" dirty="0" err="1"/>
            <a:t>lavoro</a:t>
          </a:r>
          <a:r>
            <a:rPr lang="pl-PL" dirty="0"/>
            <a:t>
</a:t>
          </a:r>
        </a:p>
      </dgm:t>
    </dgm:pt>
    <dgm:pt modelId="{94455674-31EC-564D-A801-ACC88CE93281}" type="parTrans" cxnId="{E69202B5-F37F-6A41-B265-7AB69F7E9427}">
      <dgm:prSet/>
      <dgm:spPr/>
      <dgm:t>
        <a:bodyPr/>
        <a:lstStyle/>
        <a:p>
          <a:endParaRPr lang="pl-PL"/>
        </a:p>
      </dgm:t>
    </dgm:pt>
    <dgm:pt modelId="{AABD1A59-6B30-0849-AB87-F7BAE8C63E74}" type="sibTrans" cxnId="{E69202B5-F37F-6A41-B265-7AB69F7E9427}">
      <dgm:prSet/>
      <dgm:spPr/>
      <dgm:t>
        <a:bodyPr/>
        <a:lstStyle/>
        <a:p>
          <a:endParaRPr lang="pl-PL"/>
        </a:p>
      </dgm:t>
    </dgm:pt>
    <dgm:pt modelId="{45D46B09-AB61-524F-AC2C-9B143F0419B4}" type="pres">
      <dgm:prSet presAssocID="{0CC7790D-F7B4-814B-A6EB-47E525426F24}" presName="compositeShape" presStyleCnt="0">
        <dgm:presLayoutVars>
          <dgm:chMax val="7"/>
          <dgm:dir/>
          <dgm:resizeHandles val="exact"/>
        </dgm:presLayoutVars>
      </dgm:prSet>
      <dgm:spPr/>
    </dgm:pt>
    <dgm:pt modelId="{6E2C46A9-5595-1D44-A07D-5092F94AEEB0}" type="pres">
      <dgm:prSet presAssocID="{0CC7790D-F7B4-814B-A6EB-47E525426F24}" presName="wedge1" presStyleLbl="node1" presStyleIdx="0" presStyleCnt="5"/>
      <dgm:spPr/>
    </dgm:pt>
    <dgm:pt modelId="{5E29D59A-A0B2-E94A-9D30-1129114272BD}" type="pres">
      <dgm:prSet presAssocID="{0CC7790D-F7B4-814B-A6EB-47E525426F24}" presName="dummy1a" presStyleCnt="0"/>
      <dgm:spPr/>
    </dgm:pt>
    <dgm:pt modelId="{C02B2F1F-309C-4646-A0DC-DA5858075843}" type="pres">
      <dgm:prSet presAssocID="{0CC7790D-F7B4-814B-A6EB-47E525426F24}" presName="dummy1b" presStyleCnt="0"/>
      <dgm:spPr/>
    </dgm:pt>
    <dgm:pt modelId="{A95FE178-4248-9148-B96D-8C0E8D1E8657}" type="pres">
      <dgm:prSet presAssocID="{0CC7790D-F7B4-814B-A6EB-47E525426F24}" presName="wedge1Tx" presStyleLbl="node1" presStyleIdx="0" presStyleCnt="5">
        <dgm:presLayoutVars>
          <dgm:chMax val="0"/>
          <dgm:chPref val="0"/>
          <dgm:bulletEnabled val="1"/>
        </dgm:presLayoutVars>
      </dgm:prSet>
      <dgm:spPr/>
    </dgm:pt>
    <dgm:pt modelId="{350E3B1A-4354-E141-92E7-E119A3FFEDFD}" type="pres">
      <dgm:prSet presAssocID="{0CC7790D-F7B4-814B-A6EB-47E525426F24}" presName="wedge2" presStyleLbl="node1" presStyleIdx="1" presStyleCnt="5"/>
      <dgm:spPr/>
    </dgm:pt>
    <dgm:pt modelId="{E55C86C0-81C1-514D-860B-6870120E808D}" type="pres">
      <dgm:prSet presAssocID="{0CC7790D-F7B4-814B-A6EB-47E525426F24}" presName="dummy2a" presStyleCnt="0"/>
      <dgm:spPr/>
    </dgm:pt>
    <dgm:pt modelId="{DD2C42E2-0A5A-FC43-B9E9-ED7568D722D8}" type="pres">
      <dgm:prSet presAssocID="{0CC7790D-F7B4-814B-A6EB-47E525426F24}" presName="dummy2b" presStyleCnt="0"/>
      <dgm:spPr/>
    </dgm:pt>
    <dgm:pt modelId="{6F9350FD-72A2-2F49-8802-E9F8EFF997A2}" type="pres">
      <dgm:prSet presAssocID="{0CC7790D-F7B4-814B-A6EB-47E525426F24}" presName="wedge2Tx" presStyleLbl="node1" presStyleIdx="1" presStyleCnt="5">
        <dgm:presLayoutVars>
          <dgm:chMax val="0"/>
          <dgm:chPref val="0"/>
          <dgm:bulletEnabled val="1"/>
        </dgm:presLayoutVars>
      </dgm:prSet>
      <dgm:spPr/>
    </dgm:pt>
    <dgm:pt modelId="{D04F4AED-2ACA-BC43-9339-D2D23E2B49C7}" type="pres">
      <dgm:prSet presAssocID="{0CC7790D-F7B4-814B-A6EB-47E525426F24}" presName="wedge3" presStyleLbl="node1" presStyleIdx="2" presStyleCnt="5"/>
      <dgm:spPr/>
    </dgm:pt>
    <dgm:pt modelId="{01FF3C8F-79F1-5544-A5DE-D299DF953464}" type="pres">
      <dgm:prSet presAssocID="{0CC7790D-F7B4-814B-A6EB-47E525426F24}" presName="dummy3a" presStyleCnt="0"/>
      <dgm:spPr/>
    </dgm:pt>
    <dgm:pt modelId="{38EA4F6A-E900-BF48-824B-88A506147556}" type="pres">
      <dgm:prSet presAssocID="{0CC7790D-F7B4-814B-A6EB-47E525426F24}" presName="dummy3b" presStyleCnt="0"/>
      <dgm:spPr/>
    </dgm:pt>
    <dgm:pt modelId="{BF26A27F-73F8-324A-93B8-971FF8E37E5A}" type="pres">
      <dgm:prSet presAssocID="{0CC7790D-F7B4-814B-A6EB-47E525426F24}" presName="wedge3Tx" presStyleLbl="node1" presStyleIdx="2" presStyleCnt="5">
        <dgm:presLayoutVars>
          <dgm:chMax val="0"/>
          <dgm:chPref val="0"/>
          <dgm:bulletEnabled val="1"/>
        </dgm:presLayoutVars>
      </dgm:prSet>
      <dgm:spPr/>
    </dgm:pt>
    <dgm:pt modelId="{2B37C89B-5947-A54B-88A3-ECCF5901B310}" type="pres">
      <dgm:prSet presAssocID="{0CC7790D-F7B4-814B-A6EB-47E525426F24}" presName="wedge4" presStyleLbl="node1" presStyleIdx="3" presStyleCnt="5"/>
      <dgm:spPr/>
    </dgm:pt>
    <dgm:pt modelId="{A87249DC-320F-4848-A6F5-2BE237023062}" type="pres">
      <dgm:prSet presAssocID="{0CC7790D-F7B4-814B-A6EB-47E525426F24}" presName="dummy4a" presStyleCnt="0"/>
      <dgm:spPr/>
    </dgm:pt>
    <dgm:pt modelId="{F017C0FB-7B30-6242-A543-11DA548CAD60}" type="pres">
      <dgm:prSet presAssocID="{0CC7790D-F7B4-814B-A6EB-47E525426F24}" presName="dummy4b" presStyleCnt="0"/>
      <dgm:spPr/>
    </dgm:pt>
    <dgm:pt modelId="{D1AA454B-36AE-A149-9085-CFEE8700CEAC}" type="pres">
      <dgm:prSet presAssocID="{0CC7790D-F7B4-814B-A6EB-47E525426F24}" presName="wedge4Tx" presStyleLbl="node1" presStyleIdx="3" presStyleCnt="5">
        <dgm:presLayoutVars>
          <dgm:chMax val="0"/>
          <dgm:chPref val="0"/>
          <dgm:bulletEnabled val="1"/>
        </dgm:presLayoutVars>
      </dgm:prSet>
      <dgm:spPr/>
    </dgm:pt>
    <dgm:pt modelId="{C957AAFC-A36F-A740-B482-3EE25B91A092}" type="pres">
      <dgm:prSet presAssocID="{0CC7790D-F7B4-814B-A6EB-47E525426F24}" presName="wedge5" presStyleLbl="node1" presStyleIdx="4" presStyleCnt="5"/>
      <dgm:spPr/>
    </dgm:pt>
    <dgm:pt modelId="{89D1F125-66DE-544B-A64C-51EDAB57F7C2}" type="pres">
      <dgm:prSet presAssocID="{0CC7790D-F7B4-814B-A6EB-47E525426F24}" presName="dummy5a" presStyleCnt="0"/>
      <dgm:spPr/>
    </dgm:pt>
    <dgm:pt modelId="{597EB016-9D13-8C40-B850-0C3C64C1098A}" type="pres">
      <dgm:prSet presAssocID="{0CC7790D-F7B4-814B-A6EB-47E525426F24}" presName="dummy5b" presStyleCnt="0"/>
      <dgm:spPr/>
    </dgm:pt>
    <dgm:pt modelId="{7F1D55AF-E238-0A4D-8825-AAD7ABD5BB61}" type="pres">
      <dgm:prSet presAssocID="{0CC7790D-F7B4-814B-A6EB-47E525426F24}" presName="wedge5Tx" presStyleLbl="node1" presStyleIdx="4" presStyleCnt="5">
        <dgm:presLayoutVars>
          <dgm:chMax val="0"/>
          <dgm:chPref val="0"/>
          <dgm:bulletEnabled val="1"/>
        </dgm:presLayoutVars>
      </dgm:prSet>
      <dgm:spPr/>
    </dgm:pt>
    <dgm:pt modelId="{15BC9265-F275-6247-A387-3FFD408D29BF}" type="pres">
      <dgm:prSet presAssocID="{5198D808-EA99-FA47-B01E-FE9673AAE641}" presName="arrowWedge1" presStyleLbl="fgSibTrans2D1" presStyleIdx="0" presStyleCnt="5"/>
      <dgm:spPr/>
    </dgm:pt>
    <dgm:pt modelId="{F40E23B9-D08D-BB4D-926D-99262334405A}" type="pres">
      <dgm:prSet presAssocID="{853DFFEB-28E3-1442-8B20-341120E79025}" presName="arrowWedge2" presStyleLbl="fgSibTrans2D1" presStyleIdx="1" presStyleCnt="5"/>
      <dgm:spPr/>
    </dgm:pt>
    <dgm:pt modelId="{60BB4BB9-2E47-AE48-B7B4-9DD0FFB9D62F}" type="pres">
      <dgm:prSet presAssocID="{D904009F-D4CE-5B4C-A398-8176166C89E0}" presName="arrowWedge3" presStyleLbl="fgSibTrans2D1" presStyleIdx="2" presStyleCnt="5"/>
      <dgm:spPr/>
    </dgm:pt>
    <dgm:pt modelId="{8A2839C8-65E7-DC40-8EC1-E3E0F079E178}" type="pres">
      <dgm:prSet presAssocID="{886FBDE6-8F46-9C41-A221-3BC7AED0D7A7}" presName="arrowWedge4" presStyleLbl="fgSibTrans2D1" presStyleIdx="3" presStyleCnt="5"/>
      <dgm:spPr/>
    </dgm:pt>
    <dgm:pt modelId="{0F31626E-B61A-AA4A-86C5-7F67B1BB1129}" type="pres">
      <dgm:prSet presAssocID="{AABD1A59-6B30-0849-AB87-F7BAE8C63E74}" presName="arrowWedge5" presStyleLbl="fgSibTrans2D1" presStyleIdx="4" presStyleCnt="5"/>
      <dgm:spPr/>
    </dgm:pt>
  </dgm:ptLst>
  <dgm:cxnLst>
    <dgm:cxn modelId="{8C18BB26-F538-6043-814D-9262D962D199}" type="presOf" srcId="{B2F11F7B-367F-1D4C-8E38-837982E4E6E6}" destId="{C957AAFC-A36F-A740-B482-3EE25B91A092}" srcOrd="0" destOrd="0" presId="urn:microsoft.com/office/officeart/2005/8/layout/cycle8"/>
    <dgm:cxn modelId="{80F5F73B-1A94-B142-9EBF-A0711686F4C8}" type="presOf" srcId="{B7A661B0-86C6-B34E-9E8B-605487BEC6B0}" destId="{2B37C89B-5947-A54B-88A3-ECCF5901B310}" srcOrd="0" destOrd="0" presId="urn:microsoft.com/office/officeart/2005/8/layout/cycle8"/>
    <dgm:cxn modelId="{CE1D174A-13BE-7E42-A3D0-FB3B93BAF49F}" type="presOf" srcId="{B7A661B0-86C6-B34E-9E8B-605487BEC6B0}" destId="{D1AA454B-36AE-A149-9085-CFEE8700CEAC}" srcOrd="1" destOrd="0" presId="urn:microsoft.com/office/officeart/2005/8/layout/cycle8"/>
    <dgm:cxn modelId="{3FE9CF57-5022-1945-B295-47640542C67A}" type="presOf" srcId="{1DB6D3DE-F762-BA4F-B27F-1AEFDC7982E6}" destId="{D04F4AED-2ACA-BC43-9339-D2D23E2B49C7}" srcOrd="0" destOrd="0" presId="urn:microsoft.com/office/officeart/2005/8/layout/cycle8"/>
    <dgm:cxn modelId="{98639778-B18B-9E4E-B7C2-65F3A271D7CC}" type="presOf" srcId="{F84A9DC3-1B67-B141-9080-B751998CEFA0}" destId="{6E2C46A9-5595-1D44-A07D-5092F94AEEB0}" srcOrd="0" destOrd="0" presId="urn:microsoft.com/office/officeart/2005/8/layout/cycle8"/>
    <dgm:cxn modelId="{2835B186-7BAF-584F-9ACA-6F4B00FBBBFB}" srcId="{0CC7790D-F7B4-814B-A6EB-47E525426F24}" destId="{F84A9DC3-1B67-B141-9080-B751998CEFA0}" srcOrd="0" destOrd="0" parTransId="{E32DBC35-AD56-8744-B78C-710BF683D82D}" sibTransId="{5198D808-EA99-FA47-B01E-FE9673AAE641}"/>
    <dgm:cxn modelId="{6D66F18C-4DC7-344D-AF65-AC08A970A1CC}" type="presOf" srcId="{1DB6D3DE-F762-BA4F-B27F-1AEFDC7982E6}" destId="{BF26A27F-73F8-324A-93B8-971FF8E37E5A}" srcOrd="1" destOrd="0" presId="urn:microsoft.com/office/officeart/2005/8/layout/cycle8"/>
    <dgm:cxn modelId="{0947E095-4E6F-C64A-84B3-9A799573D14F}" type="presOf" srcId="{0A9B80AE-D5E2-0240-A01F-757E890DE05C}" destId="{6F9350FD-72A2-2F49-8802-E9F8EFF997A2}" srcOrd="1" destOrd="0" presId="urn:microsoft.com/office/officeart/2005/8/layout/cycle8"/>
    <dgm:cxn modelId="{CF59B797-E0B0-0847-AA9B-74F96F463EB4}" srcId="{0CC7790D-F7B4-814B-A6EB-47E525426F24}" destId="{B7A661B0-86C6-B34E-9E8B-605487BEC6B0}" srcOrd="3" destOrd="0" parTransId="{13D2A250-67D1-7349-8AEF-1D2A822D6C00}" sibTransId="{886FBDE6-8F46-9C41-A221-3BC7AED0D7A7}"/>
    <dgm:cxn modelId="{576A21B0-2464-FF4C-9802-2342E99E1E97}" type="presOf" srcId="{0CC7790D-F7B4-814B-A6EB-47E525426F24}" destId="{45D46B09-AB61-524F-AC2C-9B143F0419B4}" srcOrd="0" destOrd="0" presId="urn:microsoft.com/office/officeart/2005/8/layout/cycle8"/>
    <dgm:cxn modelId="{E69202B5-F37F-6A41-B265-7AB69F7E9427}" srcId="{0CC7790D-F7B4-814B-A6EB-47E525426F24}" destId="{B2F11F7B-367F-1D4C-8E38-837982E4E6E6}" srcOrd="4" destOrd="0" parTransId="{94455674-31EC-564D-A801-ACC88CE93281}" sibTransId="{AABD1A59-6B30-0849-AB87-F7BAE8C63E74}"/>
    <dgm:cxn modelId="{7020CBB6-87FC-B542-965A-790EB49176EB}" type="presOf" srcId="{F84A9DC3-1B67-B141-9080-B751998CEFA0}" destId="{A95FE178-4248-9148-B96D-8C0E8D1E8657}" srcOrd="1" destOrd="0" presId="urn:microsoft.com/office/officeart/2005/8/layout/cycle8"/>
    <dgm:cxn modelId="{66FFE3C3-3920-D14A-A356-2B49DE5AC9B4}" srcId="{0CC7790D-F7B4-814B-A6EB-47E525426F24}" destId="{1DB6D3DE-F762-BA4F-B27F-1AEFDC7982E6}" srcOrd="2" destOrd="0" parTransId="{E68A94EE-8B5A-154D-A126-ECA51DD87726}" sibTransId="{D904009F-D4CE-5B4C-A398-8176166C89E0}"/>
    <dgm:cxn modelId="{123891DA-9A12-D94E-A823-C8D57086FB3B}" type="presOf" srcId="{B2F11F7B-367F-1D4C-8E38-837982E4E6E6}" destId="{7F1D55AF-E238-0A4D-8825-AAD7ABD5BB61}" srcOrd="1" destOrd="0" presId="urn:microsoft.com/office/officeart/2005/8/layout/cycle8"/>
    <dgm:cxn modelId="{95E008E4-9564-D04D-AA22-DAABE5CA47E9}" srcId="{0CC7790D-F7B4-814B-A6EB-47E525426F24}" destId="{0A9B80AE-D5E2-0240-A01F-757E890DE05C}" srcOrd="1" destOrd="0" parTransId="{69F020F0-6380-C142-B9B7-2ABD1FA1F7DE}" sibTransId="{853DFFEB-28E3-1442-8B20-341120E79025}"/>
    <dgm:cxn modelId="{0C6724E7-C472-2146-8207-A429D5863D2F}" type="presOf" srcId="{0A9B80AE-D5E2-0240-A01F-757E890DE05C}" destId="{350E3B1A-4354-E141-92E7-E119A3FFEDFD}" srcOrd="0" destOrd="0" presId="urn:microsoft.com/office/officeart/2005/8/layout/cycle8"/>
    <dgm:cxn modelId="{D52B8CEF-C898-AA48-B3B3-E3E9F5093D5E}" type="presParOf" srcId="{45D46B09-AB61-524F-AC2C-9B143F0419B4}" destId="{6E2C46A9-5595-1D44-A07D-5092F94AEEB0}" srcOrd="0" destOrd="0" presId="urn:microsoft.com/office/officeart/2005/8/layout/cycle8"/>
    <dgm:cxn modelId="{55C1A6E9-BE6C-EF44-8907-1E9BBE002E86}" type="presParOf" srcId="{45D46B09-AB61-524F-AC2C-9B143F0419B4}" destId="{5E29D59A-A0B2-E94A-9D30-1129114272BD}" srcOrd="1" destOrd="0" presId="urn:microsoft.com/office/officeart/2005/8/layout/cycle8"/>
    <dgm:cxn modelId="{96C57D1B-AFEA-8D4A-ABCB-B94C3C6AF81D}" type="presParOf" srcId="{45D46B09-AB61-524F-AC2C-9B143F0419B4}" destId="{C02B2F1F-309C-4646-A0DC-DA5858075843}" srcOrd="2" destOrd="0" presId="urn:microsoft.com/office/officeart/2005/8/layout/cycle8"/>
    <dgm:cxn modelId="{A754EE37-C737-AC4F-A167-8FBD4986EA28}" type="presParOf" srcId="{45D46B09-AB61-524F-AC2C-9B143F0419B4}" destId="{A95FE178-4248-9148-B96D-8C0E8D1E8657}" srcOrd="3" destOrd="0" presId="urn:microsoft.com/office/officeart/2005/8/layout/cycle8"/>
    <dgm:cxn modelId="{4E533797-D523-C04A-94EF-05DB70E0DD0F}" type="presParOf" srcId="{45D46B09-AB61-524F-AC2C-9B143F0419B4}" destId="{350E3B1A-4354-E141-92E7-E119A3FFEDFD}" srcOrd="4" destOrd="0" presId="urn:microsoft.com/office/officeart/2005/8/layout/cycle8"/>
    <dgm:cxn modelId="{E8B33037-E59E-A341-A505-0CC764F17EE8}" type="presParOf" srcId="{45D46B09-AB61-524F-AC2C-9B143F0419B4}" destId="{E55C86C0-81C1-514D-860B-6870120E808D}" srcOrd="5" destOrd="0" presId="urn:microsoft.com/office/officeart/2005/8/layout/cycle8"/>
    <dgm:cxn modelId="{0D955394-8A4A-0943-907B-F6C2B05B0F32}" type="presParOf" srcId="{45D46B09-AB61-524F-AC2C-9B143F0419B4}" destId="{DD2C42E2-0A5A-FC43-B9E9-ED7568D722D8}" srcOrd="6" destOrd="0" presId="urn:microsoft.com/office/officeart/2005/8/layout/cycle8"/>
    <dgm:cxn modelId="{81CD57DF-D74E-3146-AA75-9E25F9363024}" type="presParOf" srcId="{45D46B09-AB61-524F-AC2C-9B143F0419B4}" destId="{6F9350FD-72A2-2F49-8802-E9F8EFF997A2}" srcOrd="7" destOrd="0" presId="urn:microsoft.com/office/officeart/2005/8/layout/cycle8"/>
    <dgm:cxn modelId="{B38F4ECE-746B-6440-8903-EA305CB023AC}" type="presParOf" srcId="{45D46B09-AB61-524F-AC2C-9B143F0419B4}" destId="{D04F4AED-2ACA-BC43-9339-D2D23E2B49C7}" srcOrd="8" destOrd="0" presId="urn:microsoft.com/office/officeart/2005/8/layout/cycle8"/>
    <dgm:cxn modelId="{A157FF42-CC22-5540-BA53-C57C45D49183}" type="presParOf" srcId="{45D46B09-AB61-524F-AC2C-9B143F0419B4}" destId="{01FF3C8F-79F1-5544-A5DE-D299DF953464}" srcOrd="9" destOrd="0" presId="urn:microsoft.com/office/officeart/2005/8/layout/cycle8"/>
    <dgm:cxn modelId="{6F913E81-65D3-5F4B-ABF9-035F96F6BB6D}" type="presParOf" srcId="{45D46B09-AB61-524F-AC2C-9B143F0419B4}" destId="{38EA4F6A-E900-BF48-824B-88A506147556}" srcOrd="10" destOrd="0" presId="urn:microsoft.com/office/officeart/2005/8/layout/cycle8"/>
    <dgm:cxn modelId="{90914BFC-15E2-884B-8E19-29748FC0C654}" type="presParOf" srcId="{45D46B09-AB61-524F-AC2C-9B143F0419B4}" destId="{BF26A27F-73F8-324A-93B8-971FF8E37E5A}" srcOrd="11" destOrd="0" presId="urn:microsoft.com/office/officeart/2005/8/layout/cycle8"/>
    <dgm:cxn modelId="{95DCD24E-522B-9D4E-844E-6FA4EDAD45DB}" type="presParOf" srcId="{45D46B09-AB61-524F-AC2C-9B143F0419B4}" destId="{2B37C89B-5947-A54B-88A3-ECCF5901B310}" srcOrd="12" destOrd="0" presId="urn:microsoft.com/office/officeart/2005/8/layout/cycle8"/>
    <dgm:cxn modelId="{3F35119E-3821-6D40-870E-B0CDACAFB699}" type="presParOf" srcId="{45D46B09-AB61-524F-AC2C-9B143F0419B4}" destId="{A87249DC-320F-4848-A6F5-2BE237023062}" srcOrd="13" destOrd="0" presId="urn:microsoft.com/office/officeart/2005/8/layout/cycle8"/>
    <dgm:cxn modelId="{CEB135F1-F82E-9040-8BE2-B229EC75C866}" type="presParOf" srcId="{45D46B09-AB61-524F-AC2C-9B143F0419B4}" destId="{F017C0FB-7B30-6242-A543-11DA548CAD60}" srcOrd="14" destOrd="0" presId="urn:microsoft.com/office/officeart/2005/8/layout/cycle8"/>
    <dgm:cxn modelId="{E280C9E0-F8C3-FF4A-ABD9-B4B71D9F65C5}" type="presParOf" srcId="{45D46B09-AB61-524F-AC2C-9B143F0419B4}" destId="{D1AA454B-36AE-A149-9085-CFEE8700CEAC}" srcOrd="15" destOrd="0" presId="urn:microsoft.com/office/officeart/2005/8/layout/cycle8"/>
    <dgm:cxn modelId="{467984D2-A1A8-184F-A49F-1CD5FBF8ABE1}" type="presParOf" srcId="{45D46B09-AB61-524F-AC2C-9B143F0419B4}" destId="{C957AAFC-A36F-A740-B482-3EE25B91A092}" srcOrd="16" destOrd="0" presId="urn:microsoft.com/office/officeart/2005/8/layout/cycle8"/>
    <dgm:cxn modelId="{76EBFBDD-26AA-8B43-8514-56F0F2D5DDB8}" type="presParOf" srcId="{45D46B09-AB61-524F-AC2C-9B143F0419B4}" destId="{89D1F125-66DE-544B-A64C-51EDAB57F7C2}" srcOrd="17" destOrd="0" presId="urn:microsoft.com/office/officeart/2005/8/layout/cycle8"/>
    <dgm:cxn modelId="{7D8B9A42-8E08-0047-81F6-982C17B2BF94}" type="presParOf" srcId="{45D46B09-AB61-524F-AC2C-9B143F0419B4}" destId="{597EB016-9D13-8C40-B850-0C3C64C1098A}" srcOrd="18" destOrd="0" presId="urn:microsoft.com/office/officeart/2005/8/layout/cycle8"/>
    <dgm:cxn modelId="{81602E30-A96E-A847-8B86-FFC161A837AC}" type="presParOf" srcId="{45D46B09-AB61-524F-AC2C-9B143F0419B4}" destId="{7F1D55AF-E238-0A4D-8825-AAD7ABD5BB61}" srcOrd="19" destOrd="0" presId="urn:microsoft.com/office/officeart/2005/8/layout/cycle8"/>
    <dgm:cxn modelId="{88BBC2A5-2E84-DF4F-AC2C-8A62418B2A81}" type="presParOf" srcId="{45D46B09-AB61-524F-AC2C-9B143F0419B4}" destId="{15BC9265-F275-6247-A387-3FFD408D29BF}" srcOrd="20" destOrd="0" presId="urn:microsoft.com/office/officeart/2005/8/layout/cycle8"/>
    <dgm:cxn modelId="{EDC3A736-E915-1549-89C0-CF54847763A5}" type="presParOf" srcId="{45D46B09-AB61-524F-AC2C-9B143F0419B4}" destId="{F40E23B9-D08D-BB4D-926D-99262334405A}" srcOrd="21" destOrd="0" presId="urn:microsoft.com/office/officeart/2005/8/layout/cycle8"/>
    <dgm:cxn modelId="{563A8F7F-E995-1B45-AFC1-7D0770FA1F77}" type="presParOf" srcId="{45D46B09-AB61-524F-AC2C-9B143F0419B4}" destId="{60BB4BB9-2E47-AE48-B7B4-9DD0FFB9D62F}" srcOrd="22" destOrd="0" presId="urn:microsoft.com/office/officeart/2005/8/layout/cycle8"/>
    <dgm:cxn modelId="{0C0CB525-617E-6248-B6E3-D179C4920390}" type="presParOf" srcId="{45D46B09-AB61-524F-AC2C-9B143F0419B4}" destId="{8A2839C8-65E7-DC40-8EC1-E3E0F079E178}" srcOrd="23" destOrd="0" presId="urn:microsoft.com/office/officeart/2005/8/layout/cycle8"/>
    <dgm:cxn modelId="{F28081E0-6037-1E4B-8B07-B26C031E3844}" type="presParOf" srcId="{45D46B09-AB61-524F-AC2C-9B143F0419B4}" destId="{0F31626E-B61A-AA4A-86C5-7F67B1BB1129}"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2382BD00-16D2-BE48-9F5A-949502E05B47}" type="doc">
      <dgm:prSet loTypeId="urn:microsoft.com/office/officeart/2005/8/layout/chevron2" loCatId="" qsTypeId="urn:microsoft.com/office/officeart/2005/8/quickstyle/simple4" qsCatId="simple" csTypeId="urn:microsoft.com/office/officeart/2005/8/colors/colorful4" csCatId="colorful" phldr="1"/>
      <dgm:spPr/>
      <dgm:t>
        <a:bodyPr/>
        <a:lstStyle/>
        <a:p>
          <a:endParaRPr lang="pl-PL"/>
        </a:p>
      </dgm:t>
    </dgm:pt>
    <dgm:pt modelId="{844097BC-C4DC-E74C-811D-FE9521749418}">
      <dgm:prSet phldrT="[Tekst]"/>
      <dgm:spPr/>
      <dgm:t>
        <a:bodyPr/>
        <a:lstStyle/>
        <a:p>
          <a:r>
            <a:rPr lang="it-IT" noProof="0" dirty="0"/>
            <a:t>Primo lock-down</a:t>
          </a:r>
        </a:p>
      </dgm:t>
    </dgm:pt>
    <dgm:pt modelId="{ECC92EE5-DB41-9A47-BA01-E55E888508FB}" type="parTrans" cxnId="{9B46B580-FA0D-CE4B-A8E6-27C3DABA562A}">
      <dgm:prSet/>
      <dgm:spPr/>
      <dgm:t>
        <a:bodyPr/>
        <a:lstStyle/>
        <a:p>
          <a:endParaRPr lang="pl-PL"/>
        </a:p>
      </dgm:t>
    </dgm:pt>
    <dgm:pt modelId="{D687908E-66F9-5144-984A-6EEA9BC3670F}" type="sibTrans" cxnId="{9B46B580-FA0D-CE4B-A8E6-27C3DABA562A}">
      <dgm:prSet/>
      <dgm:spPr/>
      <dgm:t>
        <a:bodyPr/>
        <a:lstStyle/>
        <a:p>
          <a:endParaRPr lang="pl-PL"/>
        </a:p>
      </dgm:t>
    </dgm:pt>
    <dgm:pt modelId="{CCEEAE48-C5EF-9946-8A2F-ABE11566EA12}">
      <dgm:prSet phldrT="[Tekst]"/>
      <dgm:spPr/>
      <dgm:t>
        <a:bodyPr/>
        <a:lstStyle/>
        <a:p>
          <a:r>
            <a:rPr lang="it-IT" noProof="0" dirty="0"/>
            <a:t>Le principali minacce per l'economia sono state identificate correttamente? </a:t>
          </a:r>
        </a:p>
      </dgm:t>
    </dgm:pt>
    <dgm:pt modelId="{FC8A124E-BC5B-334E-9270-6F69CD58CCA7}" type="parTrans" cxnId="{CCE411F3-D0B5-7C48-BDFE-0F6D175CDF4C}">
      <dgm:prSet/>
      <dgm:spPr/>
      <dgm:t>
        <a:bodyPr/>
        <a:lstStyle/>
        <a:p>
          <a:endParaRPr lang="pl-PL"/>
        </a:p>
      </dgm:t>
    </dgm:pt>
    <dgm:pt modelId="{0BC4C049-D1E0-9741-8666-8570184E036E}" type="sibTrans" cxnId="{CCE411F3-D0B5-7C48-BDFE-0F6D175CDF4C}">
      <dgm:prSet/>
      <dgm:spPr/>
      <dgm:t>
        <a:bodyPr/>
        <a:lstStyle/>
        <a:p>
          <a:endParaRPr lang="pl-PL"/>
        </a:p>
      </dgm:t>
    </dgm:pt>
    <dgm:pt modelId="{7C2CA053-1AA9-464D-92D2-9BD6FF38ACBE}">
      <dgm:prSet phldrT="[Tekst]"/>
      <dgm:spPr/>
      <dgm:t>
        <a:bodyPr/>
        <a:lstStyle/>
        <a:p>
          <a:r>
            <a:rPr lang="it-IT" noProof="0" dirty="0"/>
            <a:t>Come risponde il governo al primo "shock"?</a:t>
          </a:r>
        </a:p>
      </dgm:t>
    </dgm:pt>
    <dgm:pt modelId="{AD297902-3FA6-BB42-9459-3D1E82331738}" type="parTrans" cxnId="{AAFECA24-D645-254C-A234-60EC0A34F701}">
      <dgm:prSet/>
      <dgm:spPr/>
      <dgm:t>
        <a:bodyPr/>
        <a:lstStyle/>
        <a:p>
          <a:endParaRPr lang="pl-PL"/>
        </a:p>
      </dgm:t>
    </dgm:pt>
    <dgm:pt modelId="{A88BC17A-E316-5D43-A660-E7B0C0901494}" type="sibTrans" cxnId="{AAFECA24-D645-254C-A234-60EC0A34F701}">
      <dgm:prSet/>
      <dgm:spPr/>
      <dgm:t>
        <a:bodyPr/>
        <a:lstStyle/>
        <a:p>
          <a:endParaRPr lang="pl-PL"/>
        </a:p>
      </dgm:t>
    </dgm:pt>
    <dgm:pt modelId="{0E21F13D-D597-7946-9574-F104F21658E0}">
      <dgm:prSet phldrT="[Tekst]"/>
      <dgm:spPr/>
      <dgm:t>
        <a:bodyPr/>
        <a:lstStyle/>
        <a:p>
          <a:r>
            <a:rPr lang="it-IT" noProof="0" dirty="0"/>
            <a:t>Comunicazione</a:t>
          </a:r>
        </a:p>
      </dgm:t>
    </dgm:pt>
    <dgm:pt modelId="{6F845D91-F1C7-8941-88E0-C167986C7C82}" type="parTrans" cxnId="{BEB8B898-4F1F-F84B-B7B3-4A37152611B4}">
      <dgm:prSet/>
      <dgm:spPr/>
      <dgm:t>
        <a:bodyPr/>
        <a:lstStyle/>
        <a:p>
          <a:endParaRPr lang="pl-PL"/>
        </a:p>
      </dgm:t>
    </dgm:pt>
    <dgm:pt modelId="{D56FC400-9F11-7347-94F7-5EAFC2DE726C}" type="sibTrans" cxnId="{BEB8B898-4F1F-F84B-B7B3-4A37152611B4}">
      <dgm:prSet/>
      <dgm:spPr/>
      <dgm:t>
        <a:bodyPr/>
        <a:lstStyle/>
        <a:p>
          <a:endParaRPr lang="pl-PL"/>
        </a:p>
      </dgm:t>
    </dgm:pt>
    <dgm:pt modelId="{05A1D5CB-1D6D-7345-802A-F040DF69C83B}">
      <dgm:prSet phldrT="[Tekst]"/>
      <dgm:spPr/>
      <dgm:t>
        <a:bodyPr/>
        <a:lstStyle/>
        <a:p>
          <a:r>
            <a:rPr lang="it-IT" noProof="0" dirty="0"/>
            <a:t>Il meccanismo di sostegno attuato è stato adeguato e utile?</a:t>
          </a:r>
        </a:p>
      </dgm:t>
    </dgm:pt>
    <dgm:pt modelId="{D5A1034D-93F3-3544-BA56-BED73755F19F}" type="parTrans" cxnId="{14FAC0E6-601D-1E45-B789-5BBE116E5140}">
      <dgm:prSet/>
      <dgm:spPr/>
      <dgm:t>
        <a:bodyPr/>
        <a:lstStyle/>
        <a:p>
          <a:endParaRPr lang="pl-PL"/>
        </a:p>
      </dgm:t>
    </dgm:pt>
    <dgm:pt modelId="{DADB223D-2FC9-9546-A908-BEF8AAC850DE}" type="sibTrans" cxnId="{14FAC0E6-601D-1E45-B789-5BBE116E5140}">
      <dgm:prSet/>
      <dgm:spPr/>
      <dgm:t>
        <a:bodyPr/>
        <a:lstStyle/>
        <a:p>
          <a:endParaRPr lang="pl-PL"/>
        </a:p>
      </dgm:t>
    </dgm:pt>
    <dgm:pt modelId="{DBAB9EA0-D826-EA45-9493-2CE1AE48CFE0}">
      <dgm:prSet phldrT="[Tekst]"/>
      <dgm:spPr/>
      <dgm:t>
        <a:bodyPr/>
        <a:lstStyle/>
        <a:p>
          <a:r>
            <a:rPr lang="it-IT" noProof="0" dirty="0"/>
            <a:t>Altro lock-down</a:t>
          </a:r>
        </a:p>
      </dgm:t>
    </dgm:pt>
    <dgm:pt modelId="{DC52398B-2FD6-9F4B-A573-F153F4694C8D}" type="parTrans" cxnId="{0B7F0D82-70ED-804E-B5D8-1712869B1D72}">
      <dgm:prSet/>
      <dgm:spPr/>
      <dgm:t>
        <a:bodyPr/>
        <a:lstStyle/>
        <a:p>
          <a:endParaRPr lang="pl-PL"/>
        </a:p>
      </dgm:t>
    </dgm:pt>
    <dgm:pt modelId="{E0C1FE4E-D912-D749-B368-655A2446934F}" type="sibTrans" cxnId="{0B7F0D82-70ED-804E-B5D8-1712869B1D72}">
      <dgm:prSet/>
      <dgm:spPr/>
      <dgm:t>
        <a:bodyPr/>
        <a:lstStyle/>
        <a:p>
          <a:endParaRPr lang="pl-PL"/>
        </a:p>
      </dgm:t>
    </dgm:pt>
    <dgm:pt modelId="{EFECB69A-6463-B343-A81C-6A50A43438E7}">
      <dgm:prSet phldrT="[Tekst]"/>
      <dgm:spPr/>
      <dgm:t>
        <a:bodyPr/>
        <a:lstStyle/>
        <a:p>
          <a:r>
            <a:rPr lang="it-IT" noProof="0" dirty="0"/>
            <a:t>C'è stata comunicazione tra il governo e le PMI?</a:t>
          </a:r>
        </a:p>
      </dgm:t>
    </dgm:pt>
    <dgm:pt modelId="{50D48739-55BD-E240-B245-D5B808A17F77}" type="parTrans" cxnId="{A3CC67EA-8EFC-E64C-8FDD-05999B1161B5}">
      <dgm:prSet/>
      <dgm:spPr/>
      <dgm:t>
        <a:bodyPr/>
        <a:lstStyle/>
        <a:p>
          <a:endParaRPr lang="pl-PL"/>
        </a:p>
      </dgm:t>
    </dgm:pt>
    <dgm:pt modelId="{C248FBC9-F3EE-314C-B383-A151C06F4AD5}" type="sibTrans" cxnId="{A3CC67EA-8EFC-E64C-8FDD-05999B1161B5}">
      <dgm:prSet/>
      <dgm:spPr/>
      <dgm:t>
        <a:bodyPr/>
        <a:lstStyle/>
        <a:p>
          <a:endParaRPr lang="pl-PL"/>
        </a:p>
      </dgm:t>
    </dgm:pt>
    <dgm:pt modelId="{C0706063-2B32-274D-AC56-18B2F97CC5F8}">
      <dgm:prSet phldrT="[Tekst]"/>
      <dgm:spPr/>
      <dgm:t>
        <a:bodyPr/>
        <a:lstStyle/>
        <a:p>
          <a:r>
            <a:rPr lang="it-IT" noProof="0" dirty="0"/>
            <a:t>Sono stati modificati i meccanismi di sostegno?</a:t>
          </a:r>
        </a:p>
      </dgm:t>
    </dgm:pt>
    <dgm:pt modelId="{57CE5F91-A49A-8643-BC96-C69346C76868}" type="parTrans" cxnId="{9D37EE85-D3D8-B747-B37C-2A2A820A66B1}">
      <dgm:prSet/>
      <dgm:spPr/>
      <dgm:t>
        <a:bodyPr/>
        <a:lstStyle/>
        <a:p>
          <a:endParaRPr lang="pl-PL"/>
        </a:p>
      </dgm:t>
    </dgm:pt>
    <dgm:pt modelId="{226137E6-E997-6E41-ADD9-ABF169F47936}" type="sibTrans" cxnId="{9D37EE85-D3D8-B747-B37C-2A2A820A66B1}">
      <dgm:prSet/>
      <dgm:spPr/>
      <dgm:t>
        <a:bodyPr/>
        <a:lstStyle/>
        <a:p>
          <a:endParaRPr lang="pl-PL"/>
        </a:p>
      </dgm:t>
    </dgm:pt>
    <dgm:pt modelId="{C857135E-E903-D640-8399-9DC615692FE0}">
      <dgm:prSet phldrT="[Tekst]"/>
      <dgm:spPr/>
      <dgm:t>
        <a:bodyPr/>
        <a:lstStyle/>
        <a:p>
          <a:r>
            <a:rPr lang="it-IT" noProof="0" dirty="0"/>
            <a:t>I meccanismi di sostegno sono stati adattati ai settori economici?</a:t>
          </a:r>
        </a:p>
      </dgm:t>
    </dgm:pt>
    <dgm:pt modelId="{069EF92C-33F9-BF49-B852-C248664C30CD}" type="parTrans" cxnId="{81172735-7D46-5E4D-9AA0-EE12E62BCCFB}">
      <dgm:prSet/>
      <dgm:spPr/>
      <dgm:t>
        <a:bodyPr/>
        <a:lstStyle/>
        <a:p>
          <a:endParaRPr lang="pl-PL"/>
        </a:p>
      </dgm:t>
    </dgm:pt>
    <dgm:pt modelId="{F1779F14-4FA5-5246-9A55-F10F53E01DF1}" type="sibTrans" cxnId="{81172735-7D46-5E4D-9AA0-EE12E62BCCFB}">
      <dgm:prSet/>
      <dgm:spPr/>
      <dgm:t>
        <a:bodyPr/>
        <a:lstStyle/>
        <a:p>
          <a:endParaRPr lang="pl-PL"/>
        </a:p>
      </dgm:t>
    </dgm:pt>
    <dgm:pt modelId="{9945F989-7698-E64F-BC1C-FCE6DB23E3E1}">
      <dgm:prSet phldrT="[Tekst]"/>
      <dgm:spPr/>
      <dgm:t>
        <a:bodyPr/>
        <a:lstStyle/>
        <a:p>
          <a:r>
            <a:rPr lang="it-IT" noProof="0" dirty="0"/>
            <a:t>Come sono state diffuse le informazioni sui meccanismi di sostegno?</a:t>
          </a:r>
        </a:p>
      </dgm:t>
    </dgm:pt>
    <dgm:pt modelId="{A7D1541C-9B61-5B4F-A79D-F8306436619C}" type="parTrans" cxnId="{00D1A1D8-E572-CC49-8758-FE2DDF4CB428}">
      <dgm:prSet/>
      <dgm:spPr/>
      <dgm:t>
        <a:bodyPr/>
        <a:lstStyle/>
        <a:p>
          <a:endParaRPr lang="pl-PL"/>
        </a:p>
      </dgm:t>
    </dgm:pt>
    <dgm:pt modelId="{0C1A6C32-A7AC-664F-B9F6-E9379A6B0708}" type="sibTrans" cxnId="{00D1A1D8-E572-CC49-8758-FE2DDF4CB428}">
      <dgm:prSet/>
      <dgm:spPr/>
      <dgm:t>
        <a:bodyPr/>
        <a:lstStyle/>
        <a:p>
          <a:endParaRPr lang="pl-PL"/>
        </a:p>
      </dgm:t>
    </dgm:pt>
    <dgm:pt modelId="{98FC8F13-396E-294F-9728-26A9FE458603}">
      <dgm:prSet phldrT="[Tekst]"/>
      <dgm:spPr/>
      <dgm:t>
        <a:bodyPr/>
        <a:lstStyle/>
        <a:p>
          <a:r>
            <a:rPr lang="it-IT" noProof="0" dirty="0"/>
            <a:t>Ci sono stati cambiamenti, correzioni nei meccanismi implementati? </a:t>
          </a:r>
        </a:p>
      </dgm:t>
    </dgm:pt>
    <dgm:pt modelId="{A3B7EE57-1424-CE47-B18E-263088435EE1}" type="parTrans" cxnId="{80280B13-1B09-9642-80EE-33D07802A8DD}">
      <dgm:prSet/>
      <dgm:spPr/>
      <dgm:t>
        <a:bodyPr/>
        <a:lstStyle/>
        <a:p>
          <a:endParaRPr lang="pl-PL"/>
        </a:p>
      </dgm:t>
    </dgm:pt>
    <dgm:pt modelId="{03A8952D-DD1C-0445-A254-02DB9D3D3691}" type="sibTrans" cxnId="{80280B13-1B09-9642-80EE-33D07802A8DD}">
      <dgm:prSet/>
      <dgm:spPr/>
      <dgm:t>
        <a:bodyPr/>
        <a:lstStyle/>
        <a:p>
          <a:endParaRPr lang="pl-PL"/>
        </a:p>
      </dgm:t>
    </dgm:pt>
    <dgm:pt modelId="{91BAB0A4-C57A-5742-8668-37544CABC45F}">
      <dgm:prSet phldrT="[Tekst]"/>
      <dgm:spPr/>
      <dgm:t>
        <a:bodyPr/>
        <a:lstStyle/>
        <a:p>
          <a:r>
            <a:rPr lang="it-IT" noProof="0" dirty="0"/>
            <a:t>Sono stati introdotti meccanismi di sostegno a lungo termine (ad esempio per perseguire il progresso tecnologico) </a:t>
          </a:r>
        </a:p>
      </dgm:t>
    </dgm:pt>
    <dgm:pt modelId="{E695C3F7-999B-2447-877D-048DB3194FFA}" type="parTrans" cxnId="{31733389-A878-1744-A1C8-C4DD650A4DDD}">
      <dgm:prSet/>
      <dgm:spPr/>
      <dgm:t>
        <a:bodyPr/>
        <a:lstStyle/>
        <a:p>
          <a:endParaRPr lang="pl-PL"/>
        </a:p>
      </dgm:t>
    </dgm:pt>
    <dgm:pt modelId="{86E810E8-E9D7-C046-A4D1-C1D95ED741E8}" type="sibTrans" cxnId="{31733389-A878-1744-A1C8-C4DD650A4DDD}">
      <dgm:prSet/>
      <dgm:spPr/>
      <dgm:t>
        <a:bodyPr/>
        <a:lstStyle/>
        <a:p>
          <a:endParaRPr lang="pl-PL"/>
        </a:p>
      </dgm:t>
    </dgm:pt>
    <dgm:pt modelId="{54020E67-F095-AD4F-81FF-62A682BC3477}" type="pres">
      <dgm:prSet presAssocID="{2382BD00-16D2-BE48-9F5A-949502E05B47}" presName="linearFlow" presStyleCnt="0">
        <dgm:presLayoutVars>
          <dgm:dir/>
          <dgm:animLvl val="lvl"/>
          <dgm:resizeHandles val="exact"/>
        </dgm:presLayoutVars>
      </dgm:prSet>
      <dgm:spPr/>
    </dgm:pt>
    <dgm:pt modelId="{E9D5F5E6-55FE-D549-AF76-D53E67425ED9}" type="pres">
      <dgm:prSet presAssocID="{844097BC-C4DC-E74C-811D-FE9521749418}" presName="composite" presStyleCnt="0"/>
      <dgm:spPr/>
    </dgm:pt>
    <dgm:pt modelId="{84DF4A6F-ED0D-3C46-B384-11E47EAA5754}" type="pres">
      <dgm:prSet presAssocID="{844097BC-C4DC-E74C-811D-FE9521749418}" presName="parentText" presStyleLbl="alignNode1" presStyleIdx="0" presStyleCnt="3">
        <dgm:presLayoutVars>
          <dgm:chMax val="1"/>
          <dgm:bulletEnabled val="1"/>
        </dgm:presLayoutVars>
      </dgm:prSet>
      <dgm:spPr/>
    </dgm:pt>
    <dgm:pt modelId="{50EC2061-21CA-4C43-B006-C6E4668C67F7}" type="pres">
      <dgm:prSet presAssocID="{844097BC-C4DC-E74C-811D-FE9521749418}" presName="descendantText" presStyleLbl="alignAcc1" presStyleIdx="0" presStyleCnt="3">
        <dgm:presLayoutVars>
          <dgm:bulletEnabled val="1"/>
        </dgm:presLayoutVars>
      </dgm:prSet>
      <dgm:spPr/>
    </dgm:pt>
    <dgm:pt modelId="{2724010B-905A-874D-9FB6-5ABFC69B27FF}" type="pres">
      <dgm:prSet presAssocID="{D687908E-66F9-5144-984A-6EEA9BC3670F}" presName="sp" presStyleCnt="0"/>
      <dgm:spPr/>
    </dgm:pt>
    <dgm:pt modelId="{D0CC029F-8665-2B40-8535-F766FDA1AE75}" type="pres">
      <dgm:prSet presAssocID="{0E21F13D-D597-7946-9574-F104F21658E0}" presName="composite" presStyleCnt="0"/>
      <dgm:spPr/>
    </dgm:pt>
    <dgm:pt modelId="{27183B3C-9C7D-AE40-96F5-E800D485826E}" type="pres">
      <dgm:prSet presAssocID="{0E21F13D-D597-7946-9574-F104F21658E0}" presName="parentText" presStyleLbl="alignNode1" presStyleIdx="1" presStyleCnt="3">
        <dgm:presLayoutVars>
          <dgm:chMax val="1"/>
          <dgm:bulletEnabled val="1"/>
        </dgm:presLayoutVars>
      </dgm:prSet>
      <dgm:spPr/>
    </dgm:pt>
    <dgm:pt modelId="{A9622588-DBFE-F145-BA57-E067F3CAE2D7}" type="pres">
      <dgm:prSet presAssocID="{0E21F13D-D597-7946-9574-F104F21658E0}" presName="descendantText" presStyleLbl="alignAcc1" presStyleIdx="1" presStyleCnt="3">
        <dgm:presLayoutVars>
          <dgm:bulletEnabled val="1"/>
        </dgm:presLayoutVars>
      </dgm:prSet>
      <dgm:spPr/>
    </dgm:pt>
    <dgm:pt modelId="{87BFC7FB-2A41-9C4B-A3E5-27E2176F5F2D}" type="pres">
      <dgm:prSet presAssocID="{D56FC400-9F11-7347-94F7-5EAFC2DE726C}" presName="sp" presStyleCnt="0"/>
      <dgm:spPr/>
    </dgm:pt>
    <dgm:pt modelId="{7F4C6736-B24A-6240-B20C-E28395ED0DFA}" type="pres">
      <dgm:prSet presAssocID="{DBAB9EA0-D826-EA45-9493-2CE1AE48CFE0}" presName="composite" presStyleCnt="0"/>
      <dgm:spPr/>
    </dgm:pt>
    <dgm:pt modelId="{6CD0FCCC-9A7C-514C-92BB-C8D97AC3B4E6}" type="pres">
      <dgm:prSet presAssocID="{DBAB9EA0-D826-EA45-9493-2CE1AE48CFE0}" presName="parentText" presStyleLbl="alignNode1" presStyleIdx="2" presStyleCnt="3">
        <dgm:presLayoutVars>
          <dgm:chMax val="1"/>
          <dgm:bulletEnabled val="1"/>
        </dgm:presLayoutVars>
      </dgm:prSet>
      <dgm:spPr/>
    </dgm:pt>
    <dgm:pt modelId="{EF928E59-919F-F94B-84A1-CE7DF187531A}" type="pres">
      <dgm:prSet presAssocID="{DBAB9EA0-D826-EA45-9493-2CE1AE48CFE0}" presName="descendantText" presStyleLbl="alignAcc1" presStyleIdx="2" presStyleCnt="3">
        <dgm:presLayoutVars>
          <dgm:bulletEnabled val="1"/>
        </dgm:presLayoutVars>
      </dgm:prSet>
      <dgm:spPr/>
    </dgm:pt>
  </dgm:ptLst>
  <dgm:cxnLst>
    <dgm:cxn modelId="{7EDCDB02-3DED-1044-89E0-1F35BD27B2D8}" type="presOf" srcId="{9945F989-7698-E64F-BC1C-FCE6DB23E3E1}" destId="{A9622588-DBFE-F145-BA57-E067F3CAE2D7}" srcOrd="0" destOrd="2" presId="urn:microsoft.com/office/officeart/2005/8/layout/chevron2"/>
    <dgm:cxn modelId="{9453AE04-8CEE-9646-B2E7-FDD8B1A75168}" type="presOf" srcId="{C0706063-2B32-274D-AC56-18B2F97CC5F8}" destId="{EF928E59-919F-F94B-84A1-CE7DF187531A}" srcOrd="0" destOrd="0" presId="urn:microsoft.com/office/officeart/2005/8/layout/chevron2"/>
    <dgm:cxn modelId="{8A62AF06-768E-974E-9492-A9D466644724}" type="presOf" srcId="{844097BC-C4DC-E74C-811D-FE9521749418}" destId="{84DF4A6F-ED0D-3C46-B384-11E47EAA5754}" srcOrd="0" destOrd="0" presId="urn:microsoft.com/office/officeart/2005/8/layout/chevron2"/>
    <dgm:cxn modelId="{AF3A650F-6206-3243-8583-45CCBE9EA259}" type="presOf" srcId="{C857135E-E903-D640-8399-9DC615692FE0}" destId="{EF928E59-919F-F94B-84A1-CE7DF187531A}" srcOrd="0" destOrd="1" presId="urn:microsoft.com/office/officeart/2005/8/layout/chevron2"/>
    <dgm:cxn modelId="{80280B13-1B09-9642-80EE-33D07802A8DD}" srcId="{0E21F13D-D597-7946-9574-F104F21658E0}" destId="{98FC8F13-396E-294F-9728-26A9FE458603}" srcOrd="0" destOrd="0" parTransId="{A3B7EE57-1424-CE47-B18E-263088435EE1}" sibTransId="{03A8952D-DD1C-0445-A254-02DB9D3D3691}"/>
    <dgm:cxn modelId="{AAFECA24-D645-254C-A234-60EC0A34F701}" srcId="{844097BC-C4DC-E74C-811D-FE9521749418}" destId="{7C2CA053-1AA9-464D-92D2-9BD6FF38ACBE}" srcOrd="1" destOrd="0" parTransId="{AD297902-3FA6-BB42-9459-3D1E82331738}" sibTransId="{A88BC17A-E316-5D43-A660-E7B0C0901494}"/>
    <dgm:cxn modelId="{1672A729-7F9F-0A47-905A-ED195879AEED}" type="presOf" srcId="{98FC8F13-396E-294F-9728-26A9FE458603}" destId="{A9622588-DBFE-F145-BA57-E067F3CAE2D7}" srcOrd="0" destOrd="0" presId="urn:microsoft.com/office/officeart/2005/8/layout/chevron2"/>
    <dgm:cxn modelId="{4E0BA42A-F98E-2347-B67B-AEF8A469DB89}" type="presOf" srcId="{91BAB0A4-C57A-5742-8668-37544CABC45F}" destId="{EF928E59-919F-F94B-84A1-CE7DF187531A}" srcOrd="0" destOrd="2" presId="urn:microsoft.com/office/officeart/2005/8/layout/chevron2"/>
    <dgm:cxn modelId="{D0ED842E-C738-6043-A1C4-F1BF6E7CC962}" type="presOf" srcId="{CCEEAE48-C5EF-9946-8A2F-ABE11566EA12}" destId="{50EC2061-21CA-4C43-B006-C6E4668C67F7}" srcOrd="0" destOrd="0" presId="urn:microsoft.com/office/officeart/2005/8/layout/chevron2"/>
    <dgm:cxn modelId="{81172735-7D46-5E4D-9AA0-EE12E62BCCFB}" srcId="{DBAB9EA0-D826-EA45-9493-2CE1AE48CFE0}" destId="{C857135E-E903-D640-8399-9DC615692FE0}" srcOrd="1" destOrd="0" parTransId="{069EF92C-33F9-BF49-B852-C248664C30CD}" sibTransId="{F1779F14-4FA5-5246-9A55-F10F53E01DF1}"/>
    <dgm:cxn modelId="{5746EF49-A554-9042-BA7C-60A732885867}" type="presOf" srcId="{0E21F13D-D597-7946-9574-F104F21658E0}" destId="{27183B3C-9C7D-AE40-96F5-E800D485826E}" srcOrd="0" destOrd="0" presId="urn:microsoft.com/office/officeart/2005/8/layout/chevron2"/>
    <dgm:cxn modelId="{9B46B580-FA0D-CE4B-A8E6-27C3DABA562A}" srcId="{2382BD00-16D2-BE48-9F5A-949502E05B47}" destId="{844097BC-C4DC-E74C-811D-FE9521749418}" srcOrd="0" destOrd="0" parTransId="{ECC92EE5-DB41-9A47-BA01-E55E888508FB}" sibTransId="{D687908E-66F9-5144-984A-6EEA9BC3670F}"/>
    <dgm:cxn modelId="{0B7F0D82-70ED-804E-B5D8-1712869B1D72}" srcId="{2382BD00-16D2-BE48-9F5A-949502E05B47}" destId="{DBAB9EA0-D826-EA45-9493-2CE1AE48CFE0}" srcOrd="2" destOrd="0" parTransId="{DC52398B-2FD6-9F4B-A573-F153F4694C8D}" sibTransId="{E0C1FE4E-D912-D749-B368-655A2446934F}"/>
    <dgm:cxn modelId="{9D37EE85-D3D8-B747-B37C-2A2A820A66B1}" srcId="{DBAB9EA0-D826-EA45-9493-2CE1AE48CFE0}" destId="{C0706063-2B32-274D-AC56-18B2F97CC5F8}" srcOrd="0" destOrd="0" parTransId="{57CE5F91-A49A-8643-BC96-C69346C76868}" sibTransId="{226137E6-E997-6E41-ADD9-ABF169F47936}"/>
    <dgm:cxn modelId="{31733389-A878-1744-A1C8-C4DD650A4DDD}" srcId="{DBAB9EA0-D826-EA45-9493-2CE1AE48CFE0}" destId="{91BAB0A4-C57A-5742-8668-37544CABC45F}" srcOrd="2" destOrd="0" parTransId="{E695C3F7-999B-2447-877D-048DB3194FFA}" sibTransId="{86E810E8-E9D7-C046-A4D1-C1D95ED741E8}"/>
    <dgm:cxn modelId="{BEB8B898-4F1F-F84B-B7B3-4A37152611B4}" srcId="{2382BD00-16D2-BE48-9F5A-949502E05B47}" destId="{0E21F13D-D597-7946-9574-F104F21658E0}" srcOrd="1" destOrd="0" parTransId="{6F845D91-F1C7-8941-88E0-C167986C7C82}" sibTransId="{D56FC400-9F11-7347-94F7-5EAFC2DE726C}"/>
    <dgm:cxn modelId="{AA8BC7A0-16C4-5C4E-83C0-C7EB2D007200}" type="presOf" srcId="{DBAB9EA0-D826-EA45-9493-2CE1AE48CFE0}" destId="{6CD0FCCC-9A7C-514C-92BB-C8D97AC3B4E6}" srcOrd="0" destOrd="0" presId="urn:microsoft.com/office/officeart/2005/8/layout/chevron2"/>
    <dgm:cxn modelId="{FB7703A5-5059-6E47-A21A-23EBFCE33632}" type="presOf" srcId="{7C2CA053-1AA9-464D-92D2-9BD6FF38ACBE}" destId="{50EC2061-21CA-4C43-B006-C6E4668C67F7}" srcOrd="0" destOrd="1" presId="urn:microsoft.com/office/officeart/2005/8/layout/chevron2"/>
    <dgm:cxn modelId="{D42EDDA5-99D0-9749-AC9E-67409ACCBE99}" type="presOf" srcId="{05A1D5CB-1D6D-7345-802A-F040DF69C83B}" destId="{50EC2061-21CA-4C43-B006-C6E4668C67F7}" srcOrd="0" destOrd="2" presId="urn:microsoft.com/office/officeart/2005/8/layout/chevron2"/>
    <dgm:cxn modelId="{5E2B20B5-F18F-2446-8347-3DE1EB80751A}" type="presOf" srcId="{EFECB69A-6463-B343-A81C-6A50A43438E7}" destId="{A9622588-DBFE-F145-BA57-E067F3CAE2D7}" srcOrd="0" destOrd="1" presId="urn:microsoft.com/office/officeart/2005/8/layout/chevron2"/>
    <dgm:cxn modelId="{00D1A1D8-E572-CC49-8758-FE2DDF4CB428}" srcId="{0E21F13D-D597-7946-9574-F104F21658E0}" destId="{9945F989-7698-E64F-BC1C-FCE6DB23E3E1}" srcOrd="2" destOrd="0" parTransId="{A7D1541C-9B61-5B4F-A79D-F8306436619C}" sibTransId="{0C1A6C32-A7AC-664F-B9F6-E9379A6B0708}"/>
    <dgm:cxn modelId="{14FAC0E6-601D-1E45-B789-5BBE116E5140}" srcId="{844097BC-C4DC-E74C-811D-FE9521749418}" destId="{05A1D5CB-1D6D-7345-802A-F040DF69C83B}" srcOrd="2" destOrd="0" parTransId="{D5A1034D-93F3-3544-BA56-BED73755F19F}" sibTransId="{DADB223D-2FC9-9546-A908-BEF8AAC850DE}"/>
    <dgm:cxn modelId="{A3CC67EA-8EFC-E64C-8FDD-05999B1161B5}" srcId="{0E21F13D-D597-7946-9574-F104F21658E0}" destId="{EFECB69A-6463-B343-A81C-6A50A43438E7}" srcOrd="1" destOrd="0" parTransId="{50D48739-55BD-E240-B245-D5B808A17F77}" sibTransId="{C248FBC9-F3EE-314C-B383-A151C06F4AD5}"/>
    <dgm:cxn modelId="{73FB9CF1-BDB3-E840-9444-7E3AB6EE6415}" type="presOf" srcId="{2382BD00-16D2-BE48-9F5A-949502E05B47}" destId="{54020E67-F095-AD4F-81FF-62A682BC3477}" srcOrd="0" destOrd="0" presId="urn:microsoft.com/office/officeart/2005/8/layout/chevron2"/>
    <dgm:cxn modelId="{CCE411F3-D0B5-7C48-BDFE-0F6D175CDF4C}" srcId="{844097BC-C4DC-E74C-811D-FE9521749418}" destId="{CCEEAE48-C5EF-9946-8A2F-ABE11566EA12}" srcOrd="0" destOrd="0" parTransId="{FC8A124E-BC5B-334E-9270-6F69CD58CCA7}" sibTransId="{0BC4C049-D1E0-9741-8666-8570184E036E}"/>
    <dgm:cxn modelId="{A2E2B554-1A2C-464D-A0E5-3EBB18F285CC}" type="presParOf" srcId="{54020E67-F095-AD4F-81FF-62A682BC3477}" destId="{E9D5F5E6-55FE-D549-AF76-D53E67425ED9}" srcOrd="0" destOrd="0" presId="urn:microsoft.com/office/officeart/2005/8/layout/chevron2"/>
    <dgm:cxn modelId="{60CE92BB-D8F7-D349-B56A-82E39C07DB87}" type="presParOf" srcId="{E9D5F5E6-55FE-D549-AF76-D53E67425ED9}" destId="{84DF4A6F-ED0D-3C46-B384-11E47EAA5754}" srcOrd="0" destOrd="0" presId="urn:microsoft.com/office/officeart/2005/8/layout/chevron2"/>
    <dgm:cxn modelId="{4031CDC5-9E99-D149-B2A6-8E011B2F822B}" type="presParOf" srcId="{E9D5F5E6-55FE-D549-AF76-D53E67425ED9}" destId="{50EC2061-21CA-4C43-B006-C6E4668C67F7}" srcOrd="1" destOrd="0" presId="urn:microsoft.com/office/officeart/2005/8/layout/chevron2"/>
    <dgm:cxn modelId="{B30D8283-5A44-8749-8420-02DEE8C4AD9F}" type="presParOf" srcId="{54020E67-F095-AD4F-81FF-62A682BC3477}" destId="{2724010B-905A-874D-9FB6-5ABFC69B27FF}" srcOrd="1" destOrd="0" presId="urn:microsoft.com/office/officeart/2005/8/layout/chevron2"/>
    <dgm:cxn modelId="{1B9ADC3E-9F1C-9949-BF89-36E1F603A7BD}" type="presParOf" srcId="{54020E67-F095-AD4F-81FF-62A682BC3477}" destId="{D0CC029F-8665-2B40-8535-F766FDA1AE75}" srcOrd="2" destOrd="0" presId="urn:microsoft.com/office/officeart/2005/8/layout/chevron2"/>
    <dgm:cxn modelId="{18A03C37-0999-AC4B-B63D-DED39201F842}" type="presParOf" srcId="{D0CC029F-8665-2B40-8535-F766FDA1AE75}" destId="{27183B3C-9C7D-AE40-96F5-E800D485826E}" srcOrd="0" destOrd="0" presId="urn:microsoft.com/office/officeart/2005/8/layout/chevron2"/>
    <dgm:cxn modelId="{AE21098A-A434-284E-AE2F-C4DC3E17BA8A}" type="presParOf" srcId="{D0CC029F-8665-2B40-8535-F766FDA1AE75}" destId="{A9622588-DBFE-F145-BA57-E067F3CAE2D7}" srcOrd="1" destOrd="0" presId="urn:microsoft.com/office/officeart/2005/8/layout/chevron2"/>
    <dgm:cxn modelId="{E1CC65FE-932D-A544-9179-32FFB88720CE}" type="presParOf" srcId="{54020E67-F095-AD4F-81FF-62A682BC3477}" destId="{87BFC7FB-2A41-9C4B-A3E5-27E2176F5F2D}" srcOrd="3" destOrd="0" presId="urn:microsoft.com/office/officeart/2005/8/layout/chevron2"/>
    <dgm:cxn modelId="{505A78F8-2B41-FD43-8F88-64A8467609F4}" type="presParOf" srcId="{54020E67-F095-AD4F-81FF-62A682BC3477}" destId="{7F4C6736-B24A-6240-B20C-E28395ED0DFA}" srcOrd="4" destOrd="0" presId="urn:microsoft.com/office/officeart/2005/8/layout/chevron2"/>
    <dgm:cxn modelId="{E9C6D3F7-CF2D-CB43-BBF1-52B19437E2CA}" type="presParOf" srcId="{7F4C6736-B24A-6240-B20C-E28395ED0DFA}" destId="{6CD0FCCC-9A7C-514C-92BB-C8D97AC3B4E6}" srcOrd="0" destOrd="0" presId="urn:microsoft.com/office/officeart/2005/8/layout/chevron2"/>
    <dgm:cxn modelId="{4FD068F2-6B03-7C4F-9704-42CFFAA83350}" type="presParOf" srcId="{7F4C6736-B24A-6240-B20C-E28395ED0DFA}" destId="{EF928E59-919F-F94B-84A1-CE7DF187531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59052-744E-4EFA-80A7-A71077886B2A}">
      <dsp:nvSpPr>
        <dsp:cNvPr id="0" name=""/>
        <dsp:cNvSpPr/>
      </dsp:nvSpPr>
      <dsp:spPr>
        <a:xfrm>
          <a:off x="582576" y="591523"/>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just" defTabSz="666750">
            <a:lnSpc>
              <a:spcPct val="90000"/>
            </a:lnSpc>
            <a:spcBef>
              <a:spcPct val="0"/>
            </a:spcBef>
            <a:spcAft>
              <a:spcPct val="35000"/>
            </a:spcAft>
            <a:buNone/>
          </a:pPr>
          <a:r>
            <a:rPr lang="ig-NG" sz="1500" kern="1200" dirty="0"/>
            <a:t>Al fine di arrestare l'aggravarsi della crisi economica causata dalla Covid-19 e sostenere gli imprenditori che risentono degli effetti negativi </a:t>
          </a:r>
          <a:r>
            <a:rPr lang="ig-NG" sz="1500" kern="1200" noProof="0" dirty="0"/>
            <a:t>della</a:t>
          </a:r>
          <a:r>
            <a:rPr lang="ig-NG" sz="1500" kern="1200" dirty="0"/>
            <a:t> pandemia, la Commissione europea ha sviluppato nuovi meccanismi per la concessione di aiuti di Stato.</a:t>
          </a:r>
        </a:p>
      </dsp:txBody>
      <dsp:txXfrm>
        <a:off x="582576" y="591523"/>
        <a:ext cx="10486377" cy="953307"/>
      </dsp:txXfrm>
    </dsp:sp>
    <dsp:sp modelId="{EC131370-F120-49A3-8335-7B0A11E553A8}">
      <dsp:nvSpPr>
        <dsp:cNvPr id="0" name=""/>
        <dsp:cNvSpPr/>
      </dsp:nvSpPr>
      <dsp:spPr>
        <a:xfrm>
          <a:off x="582576" y="1544830"/>
          <a:ext cx="1398183" cy="233030"/>
        </a:xfrm>
        <a:prstGeom prst="parallelogram">
          <a:avLst>
            <a:gd name="adj" fmla="val 14084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445FC3-DB98-4CBE-A8EB-78183D6BDC7A}">
      <dsp:nvSpPr>
        <dsp:cNvPr id="0" name=""/>
        <dsp:cNvSpPr/>
      </dsp:nvSpPr>
      <dsp:spPr>
        <a:xfrm>
          <a:off x="2062320" y="1544830"/>
          <a:ext cx="1398183" cy="233030"/>
        </a:xfrm>
        <a:prstGeom prst="parallelogram">
          <a:avLst>
            <a:gd name="adj" fmla="val 140840"/>
          </a:avLst>
        </a:prstGeom>
        <a:solidFill>
          <a:schemeClr val="accent5">
            <a:hueOff val="-337927"/>
            <a:satOff val="-871"/>
            <a:lumOff val="-588"/>
            <a:alphaOff val="0"/>
          </a:schemeClr>
        </a:solidFill>
        <a:ln w="12700" cap="flat" cmpd="sng" algn="ctr">
          <a:solidFill>
            <a:schemeClr val="accent5">
              <a:hueOff val="-337927"/>
              <a:satOff val="-871"/>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6D4BC5-00FD-4914-9826-87D59B3041BD}">
      <dsp:nvSpPr>
        <dsp:cNvPr id="0" name=""/>
        <dsp:cNvSpPr/>
      </dsp:nvSpPr>
      <dsp:spPr>
        <a:xfrm>
          <a:off x="3542065" y="1544830"/>
          <a:ext cx="1398183" cy="233030"/>
        </a:xfrm>
        <a:prstGeom prst="parallelogram">
          <a:avLst>
            <a:gd name="adj" fmla="val 140840"/>
          </a:avLst>
        </a:prstGeom>
        <a:solidFill>
          <a:schemeClr val="accent5">
            <a:hueOff val="-675854"/>
            <a:satOff val="-1742"/>
            <a:lumOff val="-1177"/>
            <a:alphaOff val="0"/>
          </a:schemeClr>
        </a:solidFill>
        <a:ln w="12700" cap="flat" cmpd="sng" algn="ctr">
          <a:solidFill>
            <a:schemeClr val="accent5">
              <a:hueOff val="-675854"/>
              <a:satOff val="-1742"/>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1B6985-8B99-4466-AE92-244AD5805134}">
      <dsp:nvSpPr>
        <dsp:cNvPr id="0" name=""/>
        <dsp:cNvSpPr/>
      </dsp:nvSpPr>
      <dsp:spPr>
        <a:xfrm>
          <a:off x="5021809" y="1544830"/>
          <a:ext cx="1398183" cy="233030"/>
        </a:xfrm>
        <a:prstGeom prst="parallelogram">
          <a:avLst>
            <a:gd name="adj" fmla="val 140840"/>
          </a:avLst>
        </a:prstGeom>
        <a:solidFill>
          <a:schemeClr val="accent5">
            <a:hueOff val="-1013782"/>
            <a:satOff val="-2613"/>
            <a:lumOff val="-1765"/>
            <a:alphaOff val="0"/>
          </a:schemeClr>
        </a:solidFill>
        <a:ln w="12700" cap="flat" cmpd="sng" algn="ctr">
          <a:solidFill>
            <a:schemeClr val="accent5">
              <a:hueOff val="-1013782"/>
              <a:satOff val="-2613"/>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D23E79-04D7-4E39-BCB5-0950E6D9233D}">
      <dsp:nvSpPr>
        <dsp:cNvPr id="0" name=""/>
        <dsp:cNvSpPr/>
      </dsp:nvSpPr>
      <dsp:spPr>
        <a:xfrm>
          <a:off x="6501554" y="1544830"/>
          <a:ext cx="1398183" cy="233030"/>
        </a:xfrm>
        <a:prstGeom prst="parallelogram">
          <a:avLst>
            <a:gd name="adj" fmla="val 140840"/>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496E3-8783-4425-89F3-112591E77C17}">
      <dsp:nvSpPr>
        <dsp:cNvPr id="0" name=""/>
        <dsp:cNvSpPr/>
      </dsp:nvSpPr>
      <dsp:spPr>
        <a:xfrm>
          <a:off x="7981298" y="1544830"/>
          <a:ext cx="1398183" cy="233030"/>
        </a:xfrm>
        <a:prstGeom prst="parallelogram">
          <a:avLst>
            <a:gd name="adj" fmla="val 140840"/>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EA2E2-4960-4B4F-B9E5-FA44BE1A55BF}">
      <dsp:nvSpPr>
        <dsp:cNvPr id="0" name=""/>
        <dsp:cNvSpPr/>
      </dsp:nvSpPr>
      <dsp:spPr>
        <a:xfrm>
          <a:off x="9461043" y="1544830"/>
          <a:ext cx="1398183" cy="233030"/>
        </a:xfrm>
        <a:prstGeom prst="parallelogram">
          <a:avLst>
            <a:gd name="adj" fmla="val 140840"/>
          </a:avLst>
        </a:prstGeom>
        <a:solidFill>
          <a:schemeClr val="accent5">
            <a:hueOff val="-2027563"/>
            <a:satOff val="-5226"/>
            <a:lumOff val="-3530"/>
            <a:alphaOff val="0"/>
          </a:schemeClr>
        </a:solidFill>
        <a:ln w="12700" cap="flat" cmpd="sng" algn="ctr">
          <a:solidFill>
            <a:schemeClr val="accent5">
              <a:hueOff val="-2027563"/>
              <a:satOff val="-5226"/>
              <a:lumOff val="-35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51668-05FB-4D4E-BFDF-CA7F310D7189}">
      <dsp:nvSpPr>
        <dsp:cNvPr id="0" name=""/>
        <dsp:cNvSpPr/>
      </dsp:nvSpPr>
      <dsp:spPr>
        <a:xfrm>
          <a:off x="582576" y="1876653"/>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just" defTabSz="666750">
            <a:lnSpc>
              <a:spcPct val="90000"/>
            </a:lnSpc>
            <a:spcBef>
              <a:spcPct val="0"/>
            </a:spcBef>
            <a:spcAft>
              <a:spcPct val="35000"/>
            </a:spcAft>
            <a:buNone/>
          </a:pPr>
          <a:r>
            <a:rPr lang="it-IT" sz="1500" kern="1200" noProof="0" dirty="0"/>
            <a:t>L'articolo 107, paragrafo 2, lettera b), TFUE dichiara compatibili con il mercato interno gli aiuti destinati a ovviare ai danni arrecati dalle calamità naturali o da altri eventi eccezionali. La Commissione europea ha trattato l'epidemia di COVID-19 come un evento di questo tipo, che ha causato danni alle entità commerciali difficili da prevedere.</a:t>
          </a:r>
        </a:p>
      </dsp:txBody>
      <dsp:txXfrm>
        <a:off x="582576" y="1876653"/>
        <a:ext cx="10486377" cy="953307"/>
      </dsp:txXfrm>
    </dsp:sp>
    <dsp:sp modelId="{4D68E2DF-DF32-4AC2-99EB-D75097D10344}">
      <dsp:nvSpPr>
        <dsp:cNvPr id="0" name=""/>
        <dsp:cNvSpPr/>
      </dsp:nvSpPr>
      <dsp:spPr>
        <a:xfrm>
          <a:off x="582576" y="2829960"/>
          <a:ext cx="1398183" cy="233030"/>
        </a:xfrm>
        <a:prstGeom prst="parallelogram">
          <a:avLst>
            <a:gd name="adj" fmla="val 140840"/>
          </a:avLst>
        </a:prstGeom>
        <a:solidFill>
          <a:schemeClr val="accent5">
            <a:hueOff val="-2365490"/>
            <a:satOff val="-6097"/>
            <a:lumOff val="-4118"/>
            <a:alphaOff val="0"/>
          </a:schemeClr>
        </a:solidFill>
        <a:ln w="12700" cap="flat" cmpd="sng" algn="ctr">
          <a:solidFill>
            <a:schemeClr val="accent5">
              <a:hueOff val="-2365490"/>
              <a:satOff val="-6097"/>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D2A11-9409-4880-B4BC-237D0CCA8633}">
      <dsp:nvSpPr>
        <dsp:cNvPr id="0" name=""/>
        <dsp:cNvSpPr/>
      </dsp:nvSpPr>
      <dsp:spPr>
        <a:xfrm>
          <a:off x="2062320" y="2829960"/>
          <a:ext cx="1398183" cy="233030"/>
        </a:xfrm>
        <a:prstGeom prst="parallelogram">
          <a:avLst>
            <a:gd name="adj" fmla="val 140840"/>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F2387-E0A8-4F3D-A213-B3CC7B3837F7}">
      <dsp:nvSpPr>
        <dsp:cNvPr id="0" name=""/>
        <dsp:cNvSpPr/>
      </dsp:nvSpPr>
      <dsp:spPr>
        <a:xfrm>
          <a:off x="3542065" y="2829960"/>
          <a:ext cx="1398183" cy="233030"/>
        </a:xfrm>
        <a:prstGeom prst="parallelogram">
          <a:avLst>
            <a:gd name="adj" fmla="val 140840"/>
          </a:avLst>
        </a:prstGeom>
        <a:solidFill>
          <a:schemeClr val="accent5">
            <a:hueOff val="-3041344"/>
            <a:satOff val="-7839"/>
            <a:lumOff val="-5294"/>
            <a:alphaOff val="0"/>
          </a:schemeClr>
        </a:solidFill>
        <a:ln w="12700" cap="flat" cmpd="sng" algn="ctr">
          <a:solidFill>
            <a:schemeClr val="accent5">
              <a:hueOff val="-3041344"/>
              <a:satOff val="-7839"/>
              <a:lumOff val="-5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20DD9-F5FF-411D-9EFE-7D66BA6ED8F3}">
      <dsp:nvSpPr>
        <dsp:cNvPr id="0" name=""/>
        <dsp:cNvSpPr/>
      </dsp:nvSpPr>
      <dsp:spPr>
        <a:xfrm>
          <a:off x="5021809" y="2829960"/>
          <a:ext cx="1398183" cy="233030"/>
        </a:xfrm>
        <a:prstGeom prst="parallelogram">
          <a:avLst>
            <a:gd name="adj" fmla="val 14084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9D3EBD-FE6C-4EE5-8715-8F47A79F4DD9}">
      <dsp:nvSpPr>
        <dsp:cNvPr id="0" name=""/>
        <dsp:cNvSpPr/>
      </dsp:nvSpPr>
      <dsp:spPr>
        <a:xfrm>
          <a:off x="6501554" y="2829960"/>
          <a:ext cx="1398183" cy="233030"/>
        </a:xfrm>
        <a:prstGeom prst="parallelogram">
          <a:avLst>
            <a:gd name="adj" fmla="val 140840"/>
          </a:avLst>
        </a:prstGeom>
        <a:solidFill>
          <a:schemeClr val="accent5">
            <a:hueOff val="-3717199"/>
            <a:satOff val="-9580"/>
            <a:lumOff val="-6471"/>
            <a:alphaOff val="0"/>
          </a:schemeClr>
        </a:solidFill>
        <a:ln w="12700" cap="flat" cmpd="sng" algn="ctr">
          <a:solidFill>
            <a:schemeClr val="accent5">
              <a:hueOff val="-3717199"/>
              <a:satOff val="-9580"/>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FBC45-697D-4890-91C3-98BCB44613A8}">
      <dsp:nvSpPr>
        <dsp:cNvPr id="0" name=""/>
        <dsp:cNvSpPr/>
      </dsp:nvSpPr>
      <dsp:spPr>
        <a:xfrm>
          <a:off x="7981298" y="2829960"/>
          <a:ext cx="1398183" cy="233030"/>
        </a:xfrm>
        <a:prstGeom prst="parallelogram">
          <a:avLst>
            <a:gd name="adj" fmla="val 140840"/>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2CE248-DA43-48BA-B641-CA1BB0676612}">
      <dsp:nvSpPr>
        <dsp:cNvPr id="0" name=""/>
        <dsp:cNvSpPr/>
      </dsp:nvSpPr>
      <dsp:spPr>
        <a:xfrm>
          <a:off x="9461043" y="2829960"/>
          <a:ext cx="1398183" cy="233030"/>
        </a:xfrm>
        <a:prstGeom prst="parallelogram">
          <a:avLst>
            <a:gd name="adj" fmla="val 140840"/>
          </a:avLst>
        </a:prstGeom>
        <a:solidFill>
          <a:schemeClr val="accent5">
            <a:hueOff val="-4393053"/>
            <a:satOff val="-11322"/>
            <a:lumOff val="-7647"/>
            <a:alphaOff val="0"/>
          </a:schemeClr>
        </a:solidFill>
        <a:ln w="12700" cap="flat" cmpd="sng" algn="ctr">
          <a:solidFill>
            <a:schemeClr val="accent5">
              <a:hueOff val="-4393053"/>
              <a:satOff val="-11322"/>
              <a:lumOff val="-764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86166B-740C-4EEF-89D4-9EE10E75A4C1}">
      <dsp:nvSpPr>
        <dsp:cNvPr id="0" name=""/>
        <dsp:cNvSpPr/>
      </dsp:nvSpPr>
      <dsp:spPr>
        <a:xfrm>
          <a:off x="582576" y="3161784"/>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just" defTabSz="666750">
            <a:lnSpc>
              <a:spcPct val="90000"/>
            </a:lnSpc>
            <a:spcBef>
              <a:spcPct val="0"/>
            </a:spcBef>
            <a:spcAft>
              <a:spcPct val="35000"/>
            </a:spcAft>
            <a:buNone/>
          </a:pPr>
          <a:r>
            <a:rPr lang="it-IT" sz="1500" kern="1200" noProof="0" dirty="0"/>
            <a:t>Il documento chiave che definisce le norme per la concessione di aiuti di Stato in relazione alla pandemia di COVID-19 è la comunicazione della Commissione europea del 20 marzo 2020 - Quadro temporaneo delle misure di aiuto di Stato a sostegno dell'economia nel contesto dell'epidemia di COVID-19 in corso (2020 / C 91 I / 01 ) (Quadro temporaneo). Lo scopo delle misure temporanee è principalmente quello di fornire alle imprese liquidità e accesso ai finanziamenti.</a:t>
          </a:r>
        </a:p>
      </dsp:txBody>
      <dsp:txXfrm>
        <a:off x="582576" y="3161784"/>
        <a:ext cx="10486377" cy="953307"/>
      </dsp:txXfrm>
    </dsp:sp>
    <dsp:sp modelId="{3B7CFD78-9D33-4270-A7ED-67408C9EC35A}">
      <dsp:nvSpPr>
        <dsp:cNvPr id="0" name=""/>
        <dsp:cNvSpPr/>
      </dsp:nvSpPr>
      <dsp:spPr>
        <a:xfrm>
          <a:off x="582576" y="4115091"/>
          <a:ext cx="1398183" cy="233030"/>
        </a:xfrm>
        <a:prstGeom prst="parallelogram">
          <a:avLst>
            <a:gd name="adj" fmla="val 140840"/>
          </a:avLst>
        </a:prstGeom>
        <a:solidFill>
          <a:schemeClr val="accent5">
            <a:hueOff val="-4730980"/>
            <a:satOff val="-12193"/>
            <a:lumOff val="-8236"/>
            <a:alphaOff val="0"/>
          </a:schemeClr>
        </a:solidFill>
        <a:ln w="12700" cap="flat" cmpd="sng" algn="ctr">
          <a:solidFill>
            <a:schemeClr val="accent5">
              <a:hueOff val="-4730980"/>
              <a:satOff val="-12193"/>
              <a:lumOff val="-82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10F73B-5444-447B-AE45-29913F5BA6AD}">
      <dsp:nvSpPr>
        <dsp:cNvPr id="0" name=""/>
        <dsp:cNvSpPr/>
      </dsp:nvSpPr>
      <dsp:spPr>
        <a:xfrm>
          <a:off x="2062320" y="4115091"/>
          <a:ext cx="1398183" cy="233030"/>
        </a:xfrm>
        <a:prstGeom prst="parallelogram">
          <a:avLst>
            <a:gd name="adj" fmla="val 140840"/>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15DF3-7337-4199-BFCE-EF0627662D90}">
      <dsp:nvSpPr>
        <dsp:cNvPr id="0" name=""/>
        <dsp:cNvSpPr/>
      </dsp:nvSpPr>
      <dsp:spPr>
        <a:xfrm>
          <a:off x="3542065" y="4115091"/>
          <a:ext cx="1398183" cy="233030"/>
        </a:xfrm>
        <a:prstGeom prst="parallelogram">
          <a:avLst>
            <a:gd name="adj" fmla="val 140840"/>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B2AE7D-6E22-4811-BE9C-2A2573F57F86}">
      <dsp:nvSpPr>
        <dsp:cNvPr id="0" name=""/>
        <dsp:cNvSpPr/>
      </dsp:nvSpPr>
      <dsp:spPr>
        <a:xfrm>
          <a:off x="5021809" y="4115091"/>
          <a:ext cx="1398183" cy="233030"/>
        </a:xfrm>
        <a:prstGeom prst="parallelogram">
          <a:avLst>
            <a:gd name="adj" fmla="val 140840"/>
          </a:avLst>
        </a:prstGeom>
        <a:solidFill>
          <a:schemeClr val="accent5">
            <a:hueOff val="-5744762"/>
            <a:satOff val="-14806"/>
            <a:lumOff val="-10000"/>
            <a:alphaOff val="0"/>
          </a:schemeClr>
        </a:solidFill>
        <a:ln w="12700" cap="flat" cmpd="sng" algn="ctr">
          <a:solidFill>
            <a:schemeClr val="accent5">
              <a:hueOff val="-5744762"/>
              <a:satOff val="-14806"/>
              <a:lumOff val="-100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41784A-A19E-4253-914F-6322AA47E9EB}">
      <dsp:nvSpPr>
        <dsp:cNvPr id="0" name=""/>
        <dsp:cNvSpPr/>
      </dsp:nvSpPr>
      <dsp:spPr>
        <a:xfrm>
          <a:off x="6501554" y="4115091"/>
          <a:ext cx="1398183" cy="233030"/>
        </a:xfrm>
        <a:prstGeom prst="parallelogram">
          <a:avLst>
            <a:gd name="adj" fmla="val 140840"/>
          </a:avLst>
        </a:prstGeom>
        <a:solidFill>
          <a:schemeClr val="accent5">
            <a:hueOff val="-6082688"/>
            <a:satOff val="-15677"/>
            <a:lumOff val="-10588"/>
            <a:alphaOff val="0"/>
          </a:schemeClr>
        </a:solidFill>
        <a:ln w="12700" cap="flat" cmpd="sng" algn="ctr">
          <a:solidFill>
            <a:schemeClr val="accent5">
              <a:hueOff val="-6082688"/>
              <a:satOff val="-15677"/>
              <a:lumOff val="-10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96EC3-34CC-441B-9CC9-61CC581C8AC1}">
      <dsp:nvSpPr>
        <dsp:cNvPr id="0" name=""/>
        <dsp:cNvSpPr/>
      </dsp:nvSpPr>
      <dsp:spPr>
        <a:xfrm>
          <a:off x="7981298" y="4115091"/>
          <a:ext cx="1398183" cy="233030"/>
        </a:xfrm>
        <a:prstGeom prst="parallelogram">
          <a:avLst>
            <a:gd name="adj" fmla="val 140840"/>
          </a:avLst>
        </a:prstGeom>
        <a:solidFill>
          <a:schemeClr val="accent5">
            <a:hueOff val="-6420616"/>
            <a:satOff val="-16548"/>
            <a:lumOff val="-11177"/>
            <a:alphaOff val="0"/>
          </a:schemeClr>
        </a:solidFill>
        <a:ln w="12700" cap="flat" cmpd="sng" algn="ctr">
          <a:solidFill>
            <a:schemeClr val="accent5">
              <a:hueOff val="-6420616"/>
              <a:satOff val="-16548"/>
              <a:lumOff val="-1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2330C2-571D-4855-9B7A-AFB31B0A6109}">
      <dsp:nvSpPr>
        <dsp:cNvPr id="0" name=""/>
        <dsp:cNvSpPr/>
      </dsp:nvSpPr>
      <dsp:spPr>
        <a:xfrm>
          <a:off x="9461043" y="4115091"/>
          <a:ext cx="1398183" cy="233030"/>
        </a:xfrm>
        <a:prstGeom prst="parallelogram">
          <a:avLst>
            <a:gd name="adj" fmla="val 14084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97F92-3834-4E2C-8B21-528C96A13A92}">
      <dsp:nvSpPr>
        <dsp:cNvPr id="0" name=""/>
        <dsp:cNvSpPr/>
      </dsp:nvSpPr>
      <dsp:spPr>
        <a:xfrm>
          <a:off x="865219" y="560"/>
          <a:ext cx="1840399" cy="184039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it-IT" sz="1500" kern="1200" noProof="0" dirty="0"/>
        </a:p>
        <a:p>
          <a:pPr marL="0" lvl="0" indent="0" algn="ctr" defTabSz="666750">
            <a:lnSpc>
              <a:spcPct val="90000"/>
            </a:lnSpc>
            <a:spcBef>
              <a:spcPct val="0"/>
            </a:spcBef>
            <a:spcAft>
              <a:spcPct val="35000"/>
            </a:spcAft>
            <a:buNone/>
          </a:pPr>
          <a:r>
            <a:rPr lang="it-IT" sz="1500" kern="1200" noProof="0" dirty="0"/>
            <a:t>Selezione di un programma di supporto
</a:t>
          </a:r>
        </a:p>
      </dsp:txBody>
      <dsp:txXfrm>
        <a:off x="1134739" y="270080"/>
        <a:ext cx="1301359" cy="1301359"/>
      </dsp:txXfrm>
    </dsp:sp>
    <dsp:sp modelId="{00788CED-9757-4C76-B8A0-1E77F0087F5D}">
      <dsp:nvSpPr>
        <dsp:cNvPr id="0" name=""/>
        <dsp:cNvSpPr/>
      </dsp:nvSpPr>
      <dsp:spPr>
        <a:xfrm rot="10800000">
          <a:off x="1463349" y="2078601"/>
          <a:ext cx="644139" cy="503800"/>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6E240E-FE12-4DC3-A14D-7FB22EA2B5DF}">
      <dsp:nvSpPr>
        <dsp:cNvPr id="0" name=""/>
        <dsp:cNvSpPr/>
      </dsp:nvSpPr>
      <dsp:spPr>
        <a:xfrm>
          <a:off x="1171645" y="2791526"/>
          <a:ext cx="1227546" cy="1227546"/>
        </a:xfrm>
        <a:prstGeom prst="ellipse">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t-IT" sz="900" kern="1200" noProof="0" dirty="0"/>
            <a:t>Verifica della data entro la quale può essere presentata la domanda
</a:t>
          </a:r>
        </a:p>
      </dsp:txBody>
      <dsp:txXfrm>
        <a:off x="1351415" y="2971296"/>
        <a:ext cx="868006" cy="868006"/>
      </dsp:txXfrm>
    </dsp:sp>
    <dsp:sp modelId="{B470B36F-4055-42E8-B586-2FEBD23F0E6A}">
      <dsp:nvSpPr>
        <dsp:cNvPr id="0" name=""/>
        <dsp:cNvSpPr/>
      </dsp:nvSpPr>
      <dsp:spPr>
        <a:xfrm rot="5400000">
          <a:off x="2857907" y="3153399"/>
          <a:ext cx="644139" cy="503800"/>
        </a:xfrm>
        <a:prstGeom prst="triangle">
          <a:avLst/>
        </a:prstGeom>
        <a:solidFill>
          <a:schemeClr val="accent5">
            <a:hueOff val="-1351709"/>
            <a:satOff val="-3484"/>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C59C3C-DF60-4340-8B78-C80E0F3CF2E6}">
      <dsp:nvSpPr>
        <dsp:cNvPr id="0" name=""/>
        <dsp:cNvSpPr/>
      </dsp:nvSpPr>
      <dsp:spPr>
        <a:xfrm>
          <a:off x="3932244" y="2791526"/>
          <a:ext cx="1227546" cy="1227546"/>
        </a:xfrm>
        <a:prstGeom prst="ellipse">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t-IT" sz="900" kern="1200" noProof="0" dirty="0"/>
            <a:t>Presentazione della domanda
</a:t>
          </a:r>
        </a:p>
      </dsp:txBody>
      <dsp:txXfrm>
        <a:off x="4112014" y="2971296"/>
        <a:ext cx="868006" cy="868006"/>
      </dsp:txXfrm>
    </dsp:sp>
    <dsp:sp modelId="{64D8BECD-4B96-4399-AE20-E65219F870AB}">
      <dsp:nvSpPr>
        <dsp:cNvPr id="0" name=""/>
        <dsp:cNvSpPr/>
      </dsp:nvSpPr>
      <dsp:spPr>
        <a:xfrm>
          <a:off x="4223948" y="1903500"/>
          <a:ext cx="644139" cy="503800"/>
        </a:xfrm>
        <a:prstGeom prst="triangle">
          <a:avLst/>
        </a:prstGeom>
        <a:solidFill>
          <a:schemeClr val="accent5">
            <a:hueOff val="-2703417"/>
            <a:satOff val="-6968"/>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FC68AC-4229-41FC-9208-7C66AA377C39}">
      <dsp:nvSpPr>
        <dsp:cNvPr id="0" name=""/>
        <dsp:cNvSpPr/>
      </dsp:nvSpPr>
      <dsp:spPr>
        <a:xfrm>
          <a:off x="3932244" y="320244"/>
          <a:ext cx="1227546" cy="1227546"/>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it-IT" sz="900" kern="1200" noProof="0" dirty="0"/>
        </a:p>
        <a:p>
          <a:pPr marL="0" lvl="0" indent="0" algn="ctr" defTabSz="400050">
            <a:lnSpc>
              <a:spcPct val="90000"/>
            </a:lnSpc>
            <a:spcBef>
              <a:spcPct val="0"/>
            </a:spcBef>
            <a:spcAft>
              <a:spcPct val="35000"/>
            </a:spcAft>
            <a:buNone/>
          </a:pPr>
          <a:r>
            <a:rPr lang="it-IT" sz="900" kern="1200" noProof="0" dirty="0"/>
            <a:t>Valutazione della domanda
</a:t>
          </a:r>
        </a:p>
      </dsp:txBody>
      <dsp:txXfrm>
        <a:off x="4112014" y="500014"/>
        <a:ext cx="868006" cy="868006"/>
      </dsp:txXfrm>
    </dsp:sp>
    <dsp:sp modelId="{D9C56D86-69B4-4548-9410-E9F932F5200E}">
      <dsp:nvSpPr>
        <dsp:cNvPr id="0" name=""/>
        <dsp:cNvSpPr/>
      </dsp:nvSpPr>
      <dsp:spPr>
        <a:xfrm rot="5383491">
          <a:off x="5618505" y="675420"/>
          <a:ext cx="644139" cy="503800"/>
        </a:xfrm>
        <a:prstGeom prst="triangle">
          <a:avLst/>
        </a:prstGeom>
        <a:solidFill>
          <a:schemeClr val="accent5">
            <a:hueOff val="-4055126"/>
            <a:satOff val="-10451"/>
            <a:lumOff val="-7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9A8A80-56EF-44FC-8D5B-BD92FBC1E6C2}">
      <dsp:nvSpPr>
        <dsp:cNvPr id="0" name=""/>
        <dsp:cNvSpPr/>
      </dsp:nvSpPr>
      <dsp:spPr>
        <a:xfrm>
          <a:off x="6692843" y="306987"/>
          <a:ext cx="1227546" cy="1227546"/>
        </a:xfrm>
        <a:prstGeom prst="ellipse">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it-IT" sz="900" b="0" i="0" kern="1200" noProof="0" dirty="0"/>
        </a:p>
        <a:p>
          <a:pPr marL="0" lvl="0" indent="0" algn="ctr" defTabSz="400050">
            <a:lnSpc>
              <a:spcPct val="90000"/>
            </a:lnSpc>
            <a:spcBef>
              <a:spcPct val="0"/>
            </a:spcBef>
            <a:spcAft>
              <a:spcPct val="35000"/>
            </a:spcAft>
            <a:buNone/>
          </a:pPr>
          <a:r>
            <a:rPr lang="it-IT" sz="900" b="0" i="0" kern="1200" noProof="0" dirty="0"/>
            <a:t>Risultati
</a:t>
          </a:r>
          <a:endParaRPr lang="it-IT" sz="900" kern="1200" noProof="0" dirty="0"/>
        </a:p>
      </dsp:txBody>
      <dsp:txXfrm>
        <a:off x="6872613" y="486757"/>
        <a:ext cx="868006" cy="868006"/>
      </dsp:txXfrm>
    </dsp:sp>
    <dsp:sp modelId="{7FBB8CB6-B88E-41E0-BAE7-0D769A2D6F40}">
      <dsp:nvSpPr>
        <dsp:cNvPr id="0" name=""/>
        <dsp:cNvSpPr/>
      </dsp:nvSpPr>
      <dsp:spPr>
        <a:xfrm rot="10800000">
          <a:off x="6984547" y="1925388"/>
          <a:ext cx="644139" cy="503800"/>
        </a:xfrm>
        <a:prstGeom prst="triangle">
          <a:avLst/>
        </a:prstGeom>
        <a:solidFill>
          <a:schemeClr val="accent5">
            <a:hueOff val="-5406834"/>
            <a:satOff val="-13935"/>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82C85B-B326-4FC5-9D09-DFDC8CA3B2D9}">
      <dsp:nvSpPr>
        <dsp:cNvPr id="0" name=""/>
        <dsp:cNvSpPr/>
      </dsp:nvSpPr>
      <dsp:spPr>
        <a:xfrm>
          <a:off x="6692843" y="2791526"/>
          <a:ext cx="1227546" cy="1227546"/>
        </a:xfrm>
        <a:prstGeom prst="ellipse">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it-IT" sz="900" kern="1200" noProof="0" dirty="0"/>
            <a:t>Conclusione di un contratto / decisione di prelevare fondi
</a:t>
          </a:r>
        </a:p>
      </dsp:txBody>
      <dsp:txXfrm>
        <a:off x="6872613" y="2971296"/>
        <a:ext cx="868006" cy="868006"/>
      </dsp:txXfrm>
    </dsp:sp>
    <dsp:sp modelId="{B9A8315C-F9E2-4344-A306-E687416D4C9F}">
      <dsp:nvSpPr>
        <dsp:cNvPr id="0" name=""/>
        <dsp:cNvSpPr/>
      </dsp:nvSpPr>
      <dsp:spPr>
        <a:xfrm rot="5400000">
          <a:off x="8225891" y="3153399"/>
          <a:ext cx="644139" cy="503800"/>
        </a:xfrm>
        <a:prstGeom prst="triangle">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40AB70-DD54-4979-BBCE-EEAA5D4C914B}">
      <dsp:nvSpPr>
        <dsp:cNvPr id="0" name=""/>
        <dsp:cNvSpPr/>
      </dsp:nvSpPr>
      <dsp:spPr>
        <a:xfrm>
          <a:off x="9147016" y="2485099"/>
          <a:ext cx="1840399" cy="1840399"/>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it-IT" sz="1500" kern="1200" noProof="0" dirty="0"/>
        </a:p>
        <a:p>
          <a:pPr marL="0" lvl="0" indent="0" algn="ctr" defTabSz="666750">
            <a:lnSpc>
              <a:spcPct val="90000"/>
            </a:lnSpc>
            <a:spcBef>
              <a:spcPct val="0"/>
            </a:spcBef>
            <a:spcAft>
              <a:spcPct val="35000"/>
            </a:spcAft>
            <a:buNone/>
          </a:pPr>
          <a:r>
            <a:rPr lang="it-IT" sz="1500" kern="1200" noProof="0" dirty="0"/>
            <a:t>Erogazione e controllo
</a:t>
          </a:r>
        </a:p>
      </dsp:txBody>
      <dsp:txXfrm>
        <a:off x="9416536" y="2754619"/>
        <a:ext cx="1301359" cy="1301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18D0F-D2FA-FA42-BC75-57E8B5536477}">
      <dsp:nvSpPr>
        <dsp:cNvPr id="0" name=""/>
        <dsp:cNvSpPr/>
      </dsp:nvSpPr>
      <dsp:spPr>
        <a:xfrm rot="5400000">
          <a:off x="4254839" y="96300"/>
          <a:ext cx="1478009" cy="1285867"/>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it-IT" sz="1100" kern="1200" noProof="0" dirty="0"/>
        </a:p>
        <a:p>
          <a:pPr marL="0" lvl="0" indent="0" algn="ctr" defTabSz="488950">
            <a:lnSpc>
              <a:spcPct val="90000"/>
            </a:lnSpc>
            <a:spcBef>
              <a:spcPct val="0"/>
            </a:spcBef>
            <a:spcAft>
              <a:spcPct val="35000"/>
            </a:spcAft>
            <a:buNone/>
          </a:pPr>
          <a:r>
            <a:rPr lang="it-IT" sz="1100" kern="1200" noProof="0" dirty="0"/>
            <a:t>Sovvenzioni
</a:t>
          </a:r>
        </a:p>
      </dsp:txBody>
      <dsp:txXfrm rot="-5400000">
        <a:off x="4551291" y="230552"/>
        <a:ext cx="885105" cy="1017363"/>
      </dsp:txXfrm>
    </dsp:sp>
    <dsp:sp modelId="{C1DE6AA6-EDBB-924C-99AA-D94F898CEDD3}">
      <dsp:nvSpPr>
        <dsp:cNvPr id="0" name=""/>
        <dsp:cNvSpPr/>
      </dsp:nvSpPr>
      <dsp:spPr>
        <a:xfrm>
          <a:off x="5675797" y="295831"/>
          <a:ext cx="1649458"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it-IT" sz="1100" kern="1200" noProof="0" dirty="0"/>
            <a:t>Prestiti</a:t>
          </a:r>
        </a:p>
      </dsp:txBody>
      <dsp:txXfrm>
        <a:off x="5675797" y="295831"/>
        <a:ext cx="1649458" cy="886805"/>
      </dsp:txXfrm>
    </dsp:sp>
    <dsp:sp modelId="{E4D7164B-917B-7146-92AD-929F18F8C66A}">
      <dsp:nvSpPr>
        <dsp:cNvPr id="0" name=""/>
        <dsp:cNvSpPr/>
      </dsp:nvSpPr>
      <dsp:spPr>
        <a:xfrm rot="5400000">
          <a:off x="2866102" y="96300"/>
          <a:ext cx="1478009" cy="1285867"/>
        </a:xfrm>
        <a:prstGeom prst="hexagon">
          <a:avLst>
            <a:gd name="adj" fmla="val 2500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3162554" y="230552"/>
        <a:ext cx="885105" cy="1017363"/>
      </dsp:txXfrm>
    </dsp:sp>
    <dsp:sp modelId="{5C51750C-61DA-6A47-A9E9-31D53362E8C4}">
      <dsp:nvSpPr>
        <dsp:cNvPr id="0" name=""/>
        <dsp:cNvSpPr/>
      </dsp:nvSpPr>
      <dsp:spPr>
        <a:xfrm rot="5400000">
          <a:off x="3557810" y="1350834"/>
          <a:ext cx="1478009" cy="1285867"/>
        </a:xfrm>
        <a:prstGeom prst="hexagon">
          <a:avLst>
            <a:gd name="adj" fmla="val 2500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it-IT" sz="1100" kern="1200" noProof="0" dirty="0"/>
        </a:p>
        <a:p>
          <a:pPr marL="0" lvl="0" indent="0" algn="ctr" defTabSz="488950">
            <a:lnSpc>
              <a:spcPct val="90000"/>
            </a:lnSpc>
            <a:spcBef>
              <a:spcPct val="0"/>
            </a:spcBef>
            <a:spcAft>
              <a:spcPct val="35000"/>
            </a:spcAft>
            <a:buNone/>
          </a:pPr>
          <a:r>
            <a:rPr lang="it-IT" sz="1100" kern="1200" noProof="0" dirty="0"/>
            <a:t>Sgravi sui costi
</a:t>
          </a:r>
        </a:p>
      </dsp:txBody>
      <dsp:txXfrm rot="-5400000">
        <a:off x="3854262" y="1485086"/>
        <a:ext cx="885105" cy="1017363"/>
      </dsp:txXfrm>
    </dsp:sp>
    <dsp:sp modelId="{E1AB9728-5310-B840-9D5E-E591C77FC287}">
      <dsp:nvSpPr>
        <dsp:cNvPr id="0" name=""/>
        <dsp:cNvSpPr/>
      </dsp:nvSpPr>
      <dsp:spPr>
        <a:xfrm>
          <a:off x="2004423" y="1550365"/>
          <a:ext cx="1596249"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r" defTabSz="488950">
            <a:lnSpc>
              <a:spcPct val="90000"/>
            </a:lnSpc>
            <a:spcBef>
              <a:spcPct val="0"/>
            </a:spcBef>
            <a:spcAft>
              <a:spcPct val="35000"/>
            </a:spcAft>
            <a:buNone/>
          </a:pPr>
          <a:endParaRPr lang="it-IT" sz="1100" kern="1200" noProof="0" dirty="0"/>
        </a:p>
        <a:p>
          <a:pPr marL="0" lvl="0" indent="0" algn="r" defTabSz="488950">
            <a:lnSpc>
              <a:spcPct val="90000"/>
            </a:lnSpc>
            <a:spcBef>
              <a:spcPct val="0"/>
            </a:spcBef>
            <a:spcAft>
              <a:spcPct val="35000"/>
            </a:spcAft>
            <a:buNone/>
          </a:pPr>
          <a:r>
            <a:rPr lang="it-IT" sz="1100" kern="1200" noProof="0" dirty="0"/>
            <a:t>Sgravi fiscali 
</a:t>
          </a:r>
        </a:p>
      </dsp:txBody>
      <dsp:txXfrm>
        <a:off x="2004423" y="1550365"/>
        <a:ext cx="1596249" cy="886805"/>
      </dsp:txXfrm>
    </dsp:sp>
    <dsp:sp modelId="{84E331C4-C400-E641-89B8-CE78EF77CA96}">
      <dsp:nvSpPr>
        <dsp:cNvPr id="0" name=""/>
        <dsp:cNvSpPr/>
      </dsp:nvSpPr>
      <dsp:spPr>
        <a:xfrm rot="5400000">
          <a:off x="4946548" y="1350834"/>
          <a:ext cx="1478009" cy="1285867"/>
        </a:xfrm>
        <a:prstGeom prst="hexagon">
          <a:avLst>
            <a:gd name="adj" fmla="val 25000"/>
            <a:gd name="vf" fmla="val 11547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5243000" y="1485086"/>
        <a:ext cx="885105" cy="1017363"/>
      </dsp:txXfrm>
    </dsp:sp>
    <dsp:sp modelId="{A5142391-1231-0D43-A829-889EF080C83E}">
      <dsp:nvSpPr>
        <dsp:cNvPr id="0" name=""/>
        <dsp:cNvSpPr/>
      </dsp:nvSpPr>
      <dsp:spPr>
        <a:xfrm rot="5400000">
          <a:off x="4254839" y="2659555"/>
          <a:ext cx="1478009" cy="1177494"/>
        </a:xfrm>
        <a:prstGeom prst="hexagon">
          <a:avLst>
            <a:gd name="adj" fmla="val 25000"/>
            <a:gd name="vf" fmla="val 11547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it-IT" sz="1100" kern="1200" noProof="0" dirty="0"/>
        </a:p>
        <a:p>
          <a:pPr marL="0" lvl="0" indent="0" algn="ctr" defTabSz="488950">
            <a:lnSpc>
              <a:spcPct val="90000"/>
            </a:lnSpc>
            <a:spcBef>
              <a:spcPct val="0"/>
            </a:spcBef>
            <a:spcAft>
              <a:spcPct val="35000"/>
            </a:spcAft>
            <a:buNone/>
          </a:pPr>
          <a:r>
            <a:rPr lang="it-IT" sz="1100" kern="1200" noProof="0" dirty="0"/>
            <a:t>Posticipo delle scadenze 
</a:t>
          </a:r>
        </a:p>
      </dsp:txBody>
      <dsp:txXfrm rot="-5400000">
        <a:off x="4581394" y="2730590"/>
        <a:ext cx="824898" cy="1035425"/>
      </dsp:txXfrm>
    </dsp:sp>
    <dsp:sp modelId="{A099B402-E2D8-9E44-A9FD-7C1D884D713A}">
      <dsp:nvSpPr>
        <dsp:cNvPr id="0" name=""/>
        <dsp:cNvSpPr/>
      </dsp:nvSpPr>
      <dsp:spPr>
        <a:xfrm>
          <a:off x="5675797" y="2804899"/>
          <a:ext cx="1649458"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endParaRPr lang="it-IT" sz="1100" kern="1200" noProof="0" dirty="0"/>
        </a:p>
        <a:p>
          <a:pPr marL="0" lvl="0" indent="0" algn="l" defTabSz="488950">
            <a:lnSpc>
              <a:spcPct val="90000"/>
            </a:lnSpc>
            <a:spcBef>
              <a:spcPct val="0"/>
            </a:spcBef>
            <a:spcAft>
              <a:spcPct val="35000"/>
            </a:spcAft>
            <a:buNone/>
          </a:pPr>
          <a:r>
            <a:rPr lang="it-IT" sz="1100" kern="1200" noProof="0" dirty="0"/>
            <a:t>Altri meccanismi 
</a:t>
          </a:r>
        </a:p>
      </dsp:txBody>
      <dsp:txXfrm>
        <a:off x="5675797" y="2804899"/>
        <a:ext cx="1649458" cy="886805"/>
      </dsp:txXfrm>
    </dsp:sp>
    <dsp:sp modelId="{761F687A-C349-2C41-BA2B-190CAC78F265}">
      <dsp:nvSpPr>
        <dsp:cNvPr id="0" name=""/>
        <dsp:cNvSpPr/>
      </dsp:nvSpPr>
      <dsp:spPr>
        <a:xfrm rot="5400000">
          <a:off x="2866102" y="2605368"/>
          <a:ext cx="1478009" cy="1285867"/>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dirty="0"/>
        </a:p>
      </dsp:txBody>
      <dsp:txXfrm rot="-5400000">
        <a:off x="3162554" y="2739620"/>
        <a:ext cx="885105" cy="1017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00E57-2A37-554B-952D-6C1BC327C61F}">
      <dsp:nvSpPr>
        <dsp:cNvPr id="0" name=""/>
        <dsp:cNvSpPr/>
      </dsp:nvSpPr>
      <dsp:spPr>
        <a:xfrm>
          <a:off x="4250692" y="512994"/>
          <a:ext cx="3424856" cy="3424856"/>
        </a:xfrm>
        <a:prstGeom prst="blockArc">
          <a:avLst>
            <a:gd name="adj1" fmla="val 10800000"/>
            <a:gd name="adj2" fmla="val 16200000"/>
            <a:gd name="adj3" fmla="val 4637"/>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54843D-648B-024B-A808-2134EEB277CD}">
      <dsp:nvSpPr>
        <dsp:cNvPr id="0" name=""/>
        <dsp:cNvSpPr/>
      </dsp:nvSpPr>
      <dsp:spPr>
        <a:xfrm>
          <a:off x="4250692" y="512994"/>
          <a:ext cx="3424856" cy="3424856"/>
        </a:xfrm>
        <a:prstGeom prst="blockArc">
          <a:avLst>
            <a:gd name="adj1" fmla="val 5400000"/>
            <a:gd name="adj2" fmla="val 10800000"/>
            <a:gd name="adj3" fmla="val 4637"/>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4CDB980-7C03-5F4B-9FFC-76313226B616}">
      <dsp:nvSpPr>
        <dsp:cNvPr id="0" name=""/>
        <dsp:cNvSpPr/>
      </dsp:nvSpPr>
      <dsp:spPr>
        <a:xfrm>
          <a:off x="4250692" y="512994"/>
          <a:ext cx="3424856" cy="3424856"/>
        </a:xfrm>
        <a:prstGeom prst="blockArc">
          <a:avLst>
            <a:gd name="adj1" fmla="val 0"/>
            <a:gd name="adj2" fmla="val 5400000"/>
            <a:gd name="adj3" fmla="val 4637"/>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722B9A1-C71B-F342-BB6D-BD01D7F6AA60}">
      <dsp:nvSpPr>
        <dsp:cNvPr id="0" name=""/>
        <dsp:cNvSpPr/>
      </dsp:nvSpPr>
      <dsp:spPr>
        <a:xfrm>
          <a:off x="4250692" y="512994"/>
          <a:ext cx="3424856" cy="3424856"/>
        </a:xfrm>
        <a:prstGeom prst="blockArc">
          <a:avLst>
            <a:gd name="adj1" fmla="val 16200000"/>
            <a:gd name="adj2" fmla="val 0"/>
            <a:gd name="adj3" fmla="val 463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8319F02-3914-2D42-B4E8-84A6144D6FDC}">
      <dsp:nvSpPr>
        <dsp:cNvPr id="0" name=""/>
        <dsp:cNvSpPr/>
      </dsp:nvSpPr>
      <dsp:spPr>
        <a:xfrm>
          <a:off x="5175316" y="1437619"/>
          <a:ext cx="1575607" cy="1575607"/>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it-IT" sz="1600" kern="1200" noProof="0" dirty="0"/>
        </a:p>
        <a:p>
          <a:pPr marL="0" lvl="0" indent="0" algn="ctr" defTabSz="711200">
            <a:lnSpc>
              <a:spcPct val="90000"/>
            </a:lnSpc>
            <a:spcBef>
              <a:spcPct val="0"/>
            </a:spcBef>
            <a:spcAft>
              <a:spcPct val="35000"/>
            </a:spcAft>
            <a:buNone/>
          </a:pPr>
          <a:r>
            <a:rPr lang="it-IT" sz="1600" kern="1200" noProof="0" dirty="0"/>
            <a:t>Altri meccanismi 
</a:t>
          </a:r>
        </a:p>
      </dsp:txBody>
      <dsp:txXfrm>
        <a:off x="5406058" y="1668361"/>
        <a:ext cx="1114123" cy="1114123"/>
      </dsp:txXfrm>
    </dsp:sp>
    <dsp:sp modelId="{4130D899-120B-6F41-88B5-007138062DA4}">
      <dsp:nvSpPr>
        <dsp:cNvPr id="0" name=""/>
        <dsp:cNvSpPr/>
      </dsp:nvSpPr>
      <dsp:spPr>
        <a:xfrm>
          <a:off x="5023527" y="1237"/>
          <a:ext cx="1879186" cy="1102925"/>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it-IT" sz="1200" kern="1200" noProof="0" dirty="0"/>
        </a:p>
        <a:p>
          <a:pPr marL="0" lvl="0" indent="0" algn="ctr" defTabSz="533400">
            <a:lnSpc>
              <a:spcPct val="90000"/>
            </a:lnSpc>
            <a:spcBef>
              <a:spcPct val="0"/>
            </a:spcBef>
            <a:spcAft>
              <a:spcPct val="35000"/>
            </a:spcAft>
            <a:buNone/>
          </a:pPr>
          <a:r>
            <a:rPr lang="it-IT" sz="1200" kern="1200" noProof="0" dirty="0"/>
            <a:t>Garanzie e promesse
</a:t>
          </a:r>
        </a:p>
      </dsp:txBody>
      <dsp:txXfrm>
        <a:off x="5298727" y="162757"/>
        <a:ext cx="1328786" cy="779885"/>
      </dsp:txXfrm>
    </dsp:sp>
    <dsp:sp modelId="{38F39779-29AE-E442-96EB-06954CDD1BAA}">
      <dsp:nvSpPr>
        <dsp:cNvPr id="0" name=""/>
        <dsp:cNvSpPr/>
      </dsp:nvSpPr>
      <dsp:spPr>
        <a:xfrm>
          <a:off x="6790705" y="1673960"/>
          <a:ext cx="1690277" cy="1102925"/>
        </a:xfrm>
        <a:prstGeom prst="ellipse">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it-IT" sz="1200" kern="1200" noProof="0" dirty="0"/>
        </a:p>
        <a:p>
          <a:pPr marL="0" lvl="0" indent="0" algn="ctr" defTabSz="533400">
            <a:lnSpc>
              <a:spcPct val="90000"/>
            </a:lnSpc>
            <a:spcBef>
              <a:spcPct val="0"/>
            </a:spcBef>
            <a:spcAft>
              <a:spcPct val="35000"/>
            </a:spcAft>
            <a:buNone/>
          </a:pPr>
          <a:r>
            <a:rPr lang="it-IT" sz="1200" kern="1200" noProof="0" dirty="0"/>
            <a:t>Linee di credito 
</a:t>
          </a:r>
        </a:p>
      </dsp:txBody>
      <dsp:txXfrm>
        <a:off x="7038240" y="1835480"/>
        <a:ext cx="1195207" cy="779885"/>
      </dsp:txXfrm>
    </dsp:sp>
    <dsp:sp modelId="{0E0DB62F-A023-F040-BE10-9428D514D668}">
      <dsp:nvSpPr>
        <dsp:cNvPr id="0" name=""/>
        <dsp:cNvSpPr/>
      </dsp:nvSpPr>
      <dsp:spPr>
        <a:xfrm>
          <a:off x="5181477" y="3346683"/>
          <a:ext cx="1563286" cy="1102925"/>
        </a:xfrm>
        <a:prstGeom prst="ellipse">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it-IT" sz="1200" kern="1200" noProof="0" dirty="0"/>
        </a:p>
        <a:p>
          <a:pPr marL="0" lvl="0" indent="0" algn="ctr" defTabSz="533400">
            <a:lnSpc>
              <a:spcPct val="90000"/>
            </a:lnSpc>
            <a:spcBef>
              <a:spcPct val="0"/>
            </a:spcBef>
            <a:spcAft>
              <a:spcPct val="35000"/>
            </a:spcAft>
            <a:buNone/>
          </a:pPr>
          <a:r>
            <a:rPr lang="it-IT" sz="1200" kern="1200" noProof="0" dirty="0"/>
            <a:t>Modifiche legali (costruzione, affitto, trasporto, commercio)
</a:t>
          </a:r>
          <a:endParaRPr lang="it-IT" sz="1000" kern="1200" noProof="0" dirty="0"/>
        </a:p>
      </dsp:txBody>
      <dsp:txXfrm>
        <a:off x="5410415" y="3508203"/>
        <a:ext cx="1105410" cy="779885"/>
      </dsp:txXfrm>
    </dsp:sp>
    <dsp:sp modelId="{881EE2B0-27AB-944B-BE12-2BE647FE7C57}">
      <dsp:nvSpPr>
        <dsp:cNvPr id="0" name=""/>
        <dsp:cNvSpPr/>
      </dsp:nvSpPr>
      <dsp:spPr>
        <a:xfrm>
          <a:off x="3360647" y="1673960"/>
          <a:ext cx="1859498" cy="1102925"/>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it-IT" sz="1200" kern="1200" noProof="0" dirty="0"/>
        </a:p>
        <a:p>
          <a:pPr marL="0" lvl="0" indent="0" algn="ctr" defTabSz="533400">
            <a:lnSpc>
              <a:spcPct val="90000"/>
            </a:lnSpc>
            <a:spcBef>
              <a:spcPct val="0"/>
            </a:spcBef>
            <a:spcAft>
              <a:spcPct val="35000"/>
            </a:spcAft>
            <a:buNone/>
          </a:pPr>
          <a:r>
            <a:rPr lang="it-IT" sz="1200" kern="1200" noProof="0" dirty="0"/>
            <a:t>Cambiamenti nel funzionamento (sistema giudiziario, autorità nelle imprese, ecc.)
</a:t>
          </a:r>
          <a:endParaRPr lang="it-IT" sz="1000" kern="1200" noProof="0" dirty="0"/>
        </a:p>
      </dsp:txBody>
      <dsp:txXfrm>
        <a:off x="3632964" y="1835480"/>
        <a:ext cx="1314864" cy="7798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C46A9-5595-1D44-A07D-5092F94AEEB0}">
      <dsp:nvSpPr>
        <dsp:cNvPr id="0" name=""/>
        <dsp:cNvSpPr/>
      </dsp:nvSpPr>
      <dsp:spPr>
        <a:xfrm>
          <a:off x="2185559" y="284849"/>
          <a:ext cx="3865481" cy="3865481"/>
        </a:xfrm>
        <a:prstGeom prst="pie">
          <a:avLst>
            <a:gd name="adj1" fmla="val 16200000"/>
            <a:gd name="adj2" fmla="val 2052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it-IT" sz="1100" kern="1200" noProof="0" dirty="0"/>
            <a:t>Sussidi salariali
</a:t>
          </a:r>
        </a:p>
      </dsp:txBody>
      <dsp:txXfrm>
        <a:off x="4202052" y="934618"/>
        <a:ext cx="1242476" cy="828317"/>
      </dsp:txXfrm>
    </dsp:sp>
    <dsp:sp modelId="{350E3B1A-4354-E141-92E7-E119A3FFEDFD}">
      <dsp:nvSpPr>
        <dsp:cNvPr id="0" name=""/>
        <dsp:cNvSpPr/>
      </dsp:nvSpPr>
      <dsp:spPr>
        <a:xfrm>
          <a:off x="2218692" y="387928"/>
          <a:ext cx="3865481" cy="3865481"/>
        </a:xfrm>
        <a:prstGeom prst="pie">
          <a:avLst>
            <a:gd name="adj1" fmla="val 20520000"/>
            <a:gd name="adj2" fmla="val 324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err="1"/>
            <a:t>Indennità</a:t>
          </a:r>
          <a:r>
            <a:rPr lang="en-GB" sz="1100" kern="1200" dirty="0"/>
            <a:t> di </a:t>
          </a:r>
          <a:r>
            <a:rPr lang="en-GB" sz="1100" kern="1200" dirty="0" err="1"/>
            <a:t>retribuzione</a:t>
          </a:r>
          <a:r>
            <a:rPr lang="en-GB" sz="1100" kern="1200" dirty="0"/>
            <a:t> per il tempo di </a:t>
          </a:r>
          <a:r>
            <a:rPr lang="en-GB" sz="1100" kern="1200" dirty="0" err="1"/>
            <a:t>inattività</a:t>
          </a:r>
          <a:r>
            <a:rPr lang="en-GB" sz="1100" kern="1200" dirty="0"/>
            <a:t>
</a:t>
          </a:r>
          <a:endParaRPr lang="pl-PL" sz="1100" kern="1200" dirty="0"/>
        </a:p>
      </dsp:txBody>
      <dsp:txXfrm>
        <a:off x="4708246" y="2154085"/>
        <a:ext cx="1150441" cy="920352"/>
      </dsp:txXfrm>
    </dsp:sp>
    <dsp:sp modelId="{D04F4AED-2ACA-BC43-9339-D2D23E2B49C7}">
      <dsp:nvSpPr>
        <dsp:cNvPr id="0" name=""/>
        <dsp:cNvSpPr/>
      </dsp:nvSpPr>
      <dsp:spPr>
        <a:xfrm>
          <a:off x="2131259" y="451433"/>
          <a:ext cx="3865481" cy="3865481"/>
        </a:xfrm>
        <a:prstGeom prst="pie">
          <a:avLst>
            <a:gd name="adj1" fmla="val 3240000"/>
            <a:gd name="adj2" fmla="val 756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err="1"/>
            <a:t>Esonero</a:t>
          </a:r>
          <a:r>
            <a:rPr lang="en-GB" sz="1100" kern="1200" dirty="0"/>
            <a:t> dal </a:t>
          </a:r>
          <a:r>
            <a:rPr lang="en-GB" sz="1100" kern="1200" dirty="0" err="1"/>
            <a:t>pagamento</a:t>
          </a:r>
          <a:r>
            <a:rPr lang="en-GB" sz="1100" kern="1200" dirty="0"/>
            <a:t> </a:t>
          </a:r>
          <a:r>
            <a:rPr lang="en-GB" sz="1100" kern="1200" err="1"/>
            <a:t>dei</a:t>
          </a:r>
          <a:r>
            <a:rPr lang="en-GB" sz="1100" kern="1200"/>
            <a:t> contributi
</a:t>
          </a:r>
          <a:endParaRPr lang="pl-PL" sz="1100" kern="1200" dirty="0"/>
        </a:p>
      </dsp:txBody>
      <dsp:txXfrm>
        <a:off x="3511788" y="3166473"/>
        <a:ext cx="1104423" cy="1012388"/>
      </dsp:txXfrm>
    </dsp:sp>
    <dsp:sp modelId="{2B37C89B-5947-A54B-88A3-ECCF5901B310}">
      <dsp:nvSpPr>
        <dsp:cNvPr id="0" name=""/>
        <dsp:cNvSpPr/>
      </dsp:nvSpPr>
      <dsp:spPr>
        <a:xfrm>
          <a:off x="2043825" y="387928"/>
          <a:ext cx="3865481" cy="3865481"/>
        </a:xfrm>
        <a:prstGeom prst="pie">
          <a:avLst>
            <a:gd name="adj1" fmla="val 7560000"/>
            <a:gd name="adj2" fmla="val 1188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pl-PL" sz="1100" kern="1200" dirty="0"/>
            <a:t>	</a:t>
          </a:r>
          <a:r>
            <a:rPr lang="pl-PL" sz="1100" kern="1200" dirty="0" err="1"/>
            <a:t>Modifiche</a:t>
          </a:r>
          <a:r>
            <a:rPr lang="pl-PL" sz="1100" kern="1200" dirty="0"/>
            <a:t> al </a:t>
          </a:r>
          <a:r>
            <a:rPr lang="pl-PL" sz="1100" kern="1200" dirty="0" err="1"/>
            <a:t>diritto</a:t>
          </a:r>
          <a:r>
            <a:rPr lang="pl-PL" sz="1100" kern="1200" dirty="0"/>
            <a:t> del </a:t>
          </a:r>
          <a:r>
            <a:rPr lang="pl-PL" sz="1100" kern="1200" dirty="0" err="1"/>
            <a:t>lavoro</a:t>
          </a:r>
          <a:r>
            <a:rPr lang="pl-PL" sz="1100" kern="1200" dirty="0"/>
            <a:t>
</a:t>
          </a:r>
        </a:p>
      </dsp:txBody>
      <dsp:txXfrm>
        <a:off x="2269312" y="2154085"/>
        <a:ext cx="1150441" cy="920352"/>
      </dsp:txXfrm>
    </dsp:sp>
    <dsp:sp modelId="{C957AAFC-A36F-A740-B482-3EE25B91A092}">
      <dsp:nvSpPr>
        <dsp:cNvPr id="0" name=""/>
        <dsp:cNvSpPr/>
      </dsp:nvSpPr>
      <dsp:spPr>
        <a:xfrm>
          <a:off x="2076958" y="284849"/>
          <a:ext cx="3865481" cy="3865481"/>
        </a:xfrm>
        <a:prstGeom prst="pie">
          <a:avLst>
            <a:gd name="adj1" fmla="val 11880000"/>
            <a:gd name="adj2" fmla="val 162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pl-PL" sz="1100" kern="1200" dirty="0" err="1"/>
            <a:t>Riorganizzazione</a:t>
          </a:r>
          <a:r>
            <a:rPr lang="pl-PL" sz="1100" kern="1200" dirty="0"/>
            <a:t> del </a:t>
          </a:r>
          <a:r>
            <a:rPr lang="pl-PL" sz="1100" kern="1200" dirty="0" err="1"/>
            <a:t>posto</a:t>
          </a:r>
          <a:r>
            <a:rPr lang="pl-PL" sz="1100" kern="1200" dirty="0"/>
            <a:t> di </a:t>
          </a:r>
          <a:r>
            <a:rPr lang="pl-PL" sz="1100" kern="1200" dirty="0" err="1"/>
            <a:t>lavoro</a:t>
          </a:r>
          <a:r>
            <a:rPr lang="pl-PL" sz="1100" kern="1200" dirty="0"/>
            <a:t>
</a:t>
          </a:r>
        </a:p>
      </dsp:txBody>
      <dsp:txXfrm>
        <a:off x="2683470" y="934618"/>
        <a:ext cx="1242476" cy="828317"/>
      </dsp:txXfrm>
    </dsp:sp>
    <dsp:sp modelId="{15BC9265-F275-6247-A387-3FFD408D29BF}">
      <dsp:nvSpPr>
        <dsp:cNvPr id="0" name=""/>
        <dsp:cNvSpPr/>
      </dsp:nvSpPr>
      <dsp:spPr>
        <a:xfrm>
          <a:off x="1946086" y="45557"/>
          <a:ext cx="4344065" cy="4344065"/>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40E23B9-D08D-BB4D-926D-99262334405A}">
      <dsp:nvSpPr>
        <dsp:cNvPr id="0" name=""/>
        <dsp:cNvSpPr/>
      </dsp:nvSpPr>
      <dsp:spPr>
        <a:xfrm>
          <a:off x="1979668" y="148603"/>
          <a:ext cx="4344065" cy="4344065"/>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0BB4BB9-2E47-AE48-B7B4-9DD0FFB9D62F}">
      <dsp:nvSpPr>
        <dsp:cNvPr id="0" name=""/>
        <dsp:cNvSpPr/>
      </dsp:nvSpPr>
      <dsp:spPr>
        <a:xfrm>
          <a:off x="1891967" y="212301"/>
          <a:ext cx="4344065" cy="4344065"/>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A2839C8-65E7-DC40-8EC1-E3E0F079E178}">
      <dsp:nvSpPr>
        <dsp:cNvPr id="0" name=""/>
        <dsp:cNvSpPr/>
      </dsp:nvSpPr>
      <dsp:spPr>
        <a:xfrm>
          <a:off x="1804266" y="148603"/>
          <a:ext cx="4344065" cy="4344065"/>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F31626E-B61A-AA4A-86C5-7F67B1BB1129}">
      <dsp:nvSpPr>
        <dsp:cNvPr id="0" name=""/>
        <dsp:cNvSpPr/>
      </dsp:nvSpPr>
      <dsp:spPr>
        <a:xfrm>
          <a:off x="1837848" y="45557"/>
          <a:ext cx="4344065" cy="4344065"/>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F4A6F-ED0D-3C46-B384-11E47EAA5754}">
      <dsp:nvSpPr>
        <dsp:cNvPr id="0" name=""/>
        <dsp:cNvSpPr/>
      </dsp:nvSpPr>
      <dsp:spPr>
        <a:xfrm rot="5400000">
          <a:off x="-242621" y="242690"/>
          <a:ext cx="1617479" cy="1132235"/>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noProof="0" dirty="0"/>
            <a:t>Primo lock-down</a:t>
          </a:r>
        </a:p>
      </dsp:txBody>
      <dsp:txXfrm rot="-5400000">
        <a:off x="2" y="566186"/>
        <a:ext cx="1132235" cy="485244"/>
      </dsp:txXfrm>
    </dsp:sp>
    <dsp:sp modelId="{50EC2061-21CA-4C43-B006-C6E4668C67F7}">
      <dsp:nvSpPr>
        <dsp:cNvPr id="0" name=""/>
        <dsp:cNvSpPr/>
      </dsp:nvSpPr>
      <dsp:spPr>
        <a:xfrm rot="5400000">
          <a:off x="5495986" y="-4363681"/>
          <a:ext cx="1051361" cy="9778863"/>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it-IT" sz="1600" kern="1200" noProof="0" dirty="0"/>
            <a:t>Le principali minacce per l'economia sono state identificate correttamente? </a:t>
          </a:r>
        </a:p>
        <a:p>
          <a:pPr marL="171450" lvl="1" indent="-171450" algn="l" defTabSz="711200">
            <a:lnSpc>
              <a:spcPct val="90000"/>
            </a:lnSpc>
            <a:spcBef>
              <a:spcPct val="0"/>
            </a:spcBef>
            <a:spcAft>
              <a:spcPct val="15000"/>
            </a:spcAft>
            <a:buChar char="•"/>
          </a:pPr>
          <a:r>
            <a:rPr lang="it-IT" sz="1600" kern="1200" noProof="0" dirty="0"/>
            <a:t>Come risponde il governo al primo "shock"?</a:t>
          </a:r>
        </a:p>
        <a:p>
          <a:pPr marL="171450" lvl="1" indent="-171450" algn="l" defTabSz="711200">
            <a:lnSpc>
              <a:spcPct val="90000"/>
            </a:lnSpc>
            <a:spcBef>
              <a:spcPct val="0"/>
            </a:spcBef>
            <a:spcAft>
              <a:spcPct val="15000"/>
            </a:spcAft>
            <a:buChar char="•"/>
          </a:pPr>
          <a:r>
            <a:rPr lang="it-IT" sz="1600" kern="1200" noProof="0" dirty="0"/>
            <a:t>Il meccanismo di sostegno attuato è stato adeguato e utile?</a:t>
          </a:r>
        </a:p>
      </dsp:txBody>
      <dsp:txXfrm rot="-5400000">
        <a:off x="1132236" y="51392"/>
        <a:ext cx="9727540" cy="948715"/>
      </dsp:txXfrm>
    </dsp:sp>
    <dsp:sp modelId="{27183B3C-9C7D-AE40-96F5-E800D485826E}">
      <dsp:nvSpPr>
        <dsp:cNvPr id="0" name=""/>
        <dsp:cNvSpPr/>
      </dsp:nvSpPr>
      <dsp:spPr>
        <a:xfrm rot="5400000">
          <a:off x="-242621" y="1666091"/>
          <a:ext cx="1617479" cy="1132235"/>
        </a:xfrm>
        <a:prstGeom prst="chevron">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noProof="0" dirty="0"/>
            <a:t>Comunicazione</a:t>
          </a:r>
        </a:p>
      </dsp:txBody>
      <dsp:txXfrm rot="-5400000">
        <a:off x="2" y="1989587"/>
        <a:ext cx="1132235" cy="485244"/>
      </dsp:txXfrm>
    </dsp:sp>
    <dsp:sp modelId="{A9622588-DBFE-F145-BA57-E067F3CAE2D7}">
      <dsp:nvSpPr>
        <dsp:cNvPr id="0" name=""/>
        <dsp:cNvSpPr/>
      </dsp:nvSpPr>
      <dsp:spPr>
        <a:xfrm rot="5400000">
          <a:off x="5495986" y="-2940281"/>
          <a:ext cx="1051361" cy="9778863"/>
        </a:xfrm>
        <a:prstGeom prst="round2SameRect">
          <a:avLst/>
        </a:prstGeom>
        <a:solidFill>
          <a:schemeClr val="lt1">
            <a:alpha val="90000"/>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it-IT" sz="1600" kern="1200" noProof="0" dirty="0"/>
            <a:t>Ci sono stati cambiamenti, correzioni nei meccanismi implementati? </a:t>
          </a:r>
        </a:p>
        <a:p>
          <a:pPr marL="171450" lvl="1" indent="-171450" algn="l" defTabSz="711200">
            <a:lnSpc>
              <a:spcPct val="90000"/>
            </a:lnSpc>
            <a:spcBef>
              <a:spcPct val="0"/>
            </a:spcBef>
            <a:spcAft>
              <a:spcPct val="15000"/>
            </a:spcAft>
            <a:buChar char="•"/>
          </a:pPr>
          <a:r>
            <a:rPr lang="it-IT" sz="1600" kern="1200" noProof="0" dirty="0"/>
            <a:t>C'è stata comunicazione tra il governo e le PMI?</a:t>
          </a:r>
        </a:p>
        <a:p>
          <a:pPr marL="171450" lvl="1" indent="-171450" algn="l" defTabSz="711200">
            <a:lnSpc>
              <a:spcPct val="90000"/>
            </a:lnSpc>
            <a:spcBef>
              <a:spcPct val="0"/>
            </a:spcBef>
            <a:spcAft>
              <a:spcPct val="15000"/>
            </a:spcAft>
            <a:buChar char="•"/>
          </a:pPr>
          <a:r>
            <a:rPr lang="it-IT" sz="1600" kern="1200" noProof="0" dirty="0"/>
            <a:t>Come sono state diffuse le informazioni sui meccanismi di sostegno?</a:t>
          </a:r>
        </a:p>
      </dsp:txBody>
      <dsp:txXfrm rot="-5400000">
        <a:off x="1132236" y="1474792"/>
        <a:ext cx="9727540" cy="948715"/>
      </dsp:txXfrm>
    </dsp:sp>
    <dsp:sp modelId="{6CD0FCCC-9A7C-514C-92BB-C8D97AC3B4E6}">
      <dsp:nvSpPr>
        <dsp:cNvPr id="0" name=""/>
        <dsp:cNvSpPr/>
      </dsp:nvSpPr>
      <dsp:spPr>
        <a:xfrm rot="5400000">
          <a:off x="-242621" y="3089491"/>
          <a:ext cx="1617479" cy="1132235"/>
        </a:xfrm>
        <a:prstGeom prst="chevron">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noProof="0" dirty="0"/>
            <a:t>Altro lock-down</a:t>
          </a:r>
        </a:p>
      </dsp:txBody>
      <dsp:txXfrm rot="-5400000">
        <a:off x="2" y="3412987"/>
        <a:ext cx="1132235" cy="485244"/>
      </dsp:txXfrm>
    </dsp:sp>
    <dsp:sp modelId="{EF928E59-919F-F94B-84A1-CE7DF187531A}">
      <dsp:nvSpPr>
        <dsp:cNvPr id="0" name=""/>
        <dsp:cNvSpPr/>
      </dsp:nvSpPr>
      <dsp:spPr>
        <a:xfrm rot="5400000">
          <a:off x="5495986" y="-1516881"/>
          <a:ext cx="1051361" cy="9778863"/>
        </a:xfrm>
        <a:prstGeom prst="round2SameRect">
          <a:avLst/>
        </a:prstGeom>
        <a:solidFill>
          <a:schemeClr val="lt1">
            <a:alpha val="90000"/>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it-IT" sz="1600" kern="1200" noProof="0" dirty="0"/>
            <a:t>Sono stati modificati i meccanismi di sostegno?</a:t>
          </a:r>
        </a:p>
        <a:p>
          <a:pPr marL="171450" lvl="1" indent="-171450" algn="l" defTabSz="711200">
            <a:lnSpc>
              <a:spcPct val="90000"/>
            </a:lnSpc>
            <a:spcBef>
              <a:spcPct val="0"/>
            </a:spcBef>
            <a:spcAft>
              <a:spcPct val="15000"/>
            </a:spcAft>
            <a:buChar char="•"/>
          </a:pPr>
          <a:r>
            <a:rPr lang="it-IT" sz="1600" kern="1200" noProof="0" dirty="0"/>
            <a:t>I meccanismi di sostegno sono stati adattati ai settori economici?</a:t>
          </a:r>
        </a:p>
        <a:p>
          <a:pPr marL="171450" lvl="1" indent="-171450" algn="l" defTabSz="711200">
            <a:lnSpc>
              <a:spcPct val="90000"/>
            </a:lnSpc>
            <a:spcBef>
              <a:spcPct val="0"/>
            </a:spcBef>
            <a:spcAft>
              <a:spcPct val="15000"/>
            </a:spcAft>
            <a:buChar char="•"/>
          </a:pPr>
          <a:r>
            <a:rPr lang="it-IT" sz="1600" kern="1200" noProof="0" dirty="0"/>
            <a:t>Sono stati introdotti meccanismi di sostegno a lungo termine (ad esempio per perseguire il progresso tecnologico) </a:t>
          </a:r>
        </a:p>
      </dsp:txBody>
      <dsp:txXfrm rot="-5400000">
        <a:off x="1132236" y="2898192"/>
        <a:ext cx="9727540" cy="948715"/>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23/11/2022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23/11/2022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87161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noProof="0" dirty="0"/>
          </a:p>
        </p:txBody>
      </p:sp>
      <p:sp>
        <p:nvSpPr>
          <p:cNvPr id="4" name="Segnaposto numero diapositiva 3"/>
          <p:cNvSpPr>
            <a:spLocks noGrp="1"/>
          </p:cNvSpPr>
          <p:nvPr>
            <p:ph type="sldNum" sz="quarter" idx="5"/>
          </p:nvPr>
        </p:nvSpPr>
        <p:spPr/>
        <p:txBody>
          <a:bodyPr/>
          <a:lstStyle/>
          <a:p>
            <a:fld id="{3194B92E-D071-4B96-991C-97F62C0BDD53}" type="slidenum">
              <a:rPr lang="es-ES" smtClean="0"/>
              <a:t>22</a:t>
            </a:fld>
            <a:endParaRPr lang="es-ES"/>
          </a:p>
        </p:txBody>
      </p:sp>
    </p:spTree>
    <p:extLst>
      <p:ext uri="{BB962C8B-B14F-4D97-AF65-F5344CB8AC3E}">
        <p14:creationId xmlns:p14="http://schemas.microsoft.com/office/powerpoint/2010/main" val="1726027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446126"/>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s://ec.europa.eu/competition-policy/state-aid/coronavirus_e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397305" y="3249807"/>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356002" y="4120832"/>
            <a:ext cx="7186079"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it-IT"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AIUTI DI STATO PER IL COFINANZIAMENTO DEI POSTI DI LAVORO</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it-IT"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lang="it-IT" b="1" spc="-114" dirty="0">
                <a:solidFill>
                  <a:srgbClr val="0CA373"/>
                </a:solidFill>
                <a:latin typeface="Tahoma" panose="020B0604030504040204" pitchFamily="34" charset="0"/>
                <a:ea typeface="Tahoma" panose="020B0604030504040204" pitchFamily="34" charset="0"/>
                <a:cs typeface="Tahoma" panose="020B0604030504040204" pitchFamily="34" charset="0"/>
              </a:rPr>
              <a:t>Da</a:t>
            </a:r>
            <a:r>
              <a:rPr kumimoji="0" lang="it-IT"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it-IT"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Università </a:t>
            </a:r>
            <a:r>
              <a:rPr kumimoji="0" lang="it-IT" sz="1800" b="1" i="0" u="none" strike="noStrike" kern="1200" cap="none" spc="-114" normalizeH="0" baseline="0" noProof="0">
                <a:ln>
                  <a:noFill/>
                </a:ln>
                <a:effectLst/>
                <a:uLnTx/>
                <a:uFillTx/>
                <a:latin typeface="Tahoma" panose="020B0604030504040204" pitchFamily="34" charset="0"/>
                <a:ea typeface="Tahoma" panose="020B0604030504040204" pitchFamily="34" charset="0"/>
                <a:cs typeface="Tahoma" panose="020B0604030504040204" pitchFamily="34" charset="0"/>
              </a:rPr>
              <a:t>di Economi</a:t>
            </a:r>
            <a:r>
              <a:rPr lang="it-IT" b="1" spc="-114">
                <a:latin typeface="Tahoma" panose="020B0604030504040204" pitchFamily="34" charset="0"/>
                <a:ea typeface="Tahoma" panose="020B0604030504040204" pitchFamily="34" charset="0"/>
                <a:cs typeface="Tahoma" panose="020B0604030504040204" pitchFamily="34" charset="0"/>
              </a:rPr>
              <a:t>a </a:t>
            </a:r>
            <a:r>
              <a:rPr lang="it-IT" b="1" spc="-114" dirty="0">
                <a:latin typeface="Tahoma" panose="020B0604030504040204" pitchFamily="34" charset="0"/>
                <a:ea typeface="Tahoma" panose="020B0604030504040204" pitchFamily="34" charset="0"/>
                <a:cs typeface="Tahoma" panose="020B0604030504040204" pitchFamily="34" charset="0"/>
              </a:rPr>
              <a:t>di Cracovia</a:t>
            </a:r>
            <a:endParaRPr kumimoji="0" lang="it-IT"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1145915" y="2950354"/>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A</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4725300" y="2917006"/>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7982804" y="2894876"/>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311084" y="1800520"/>
            <a:ext cx="11010507" cy="1885131"/>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I sussidi statali sono ottenibili solo 
Se conosci:
</a:t>
            </a: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pl-PL" spc="-10" dirty="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pl-PL" spc="-10" dirty="0">
                <a:solidFill>
                  <a:srgbClr val="FFFFFF"/>
                </a:solidFill>
                <a:latin typeface="Roboto"/>
                <a:cs typeface="Roboto"/>
              </a:rPr>
              <a:t>D</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C</a:t>
            </a:r>
            <a:endParaRPr lang="en-GB" dirty="0">
              <a:latin typeface="Roboto"/>
              <a:cs typeface="Roboto"/>
            </a:endParaRPr>
          </a:p>
        </p:txBody>
      </p:sp>
      <p:sp>
        <p:nvSpPr>
          <p:cNvPr id="21" name="CuadroTexto 20"/>
          <p:cNvSpPr txBox="1"/>
          <p:nvPr/>
        </p:nvSpPr>
        <p:spPr>
          <a:xfrm>
            <a:off x="1766174" y="3767438"/>
            <a:ext cx="1617942" cy="923330"/>
          </a:xfrm>
          <a:prstGeom prst="rect">
            <a:avLst/>
          </a:prstGeom>
          <a:noFill/>
        </p:spPr>
        <p:txBody>
          <a:bodyPr wrap="square" rtlCol="0">
            <a:spAutoFit/>
          </a:bodyPr>
          <a:lstStyle/>
          <a:p>
            <a:r>
              <a:rPr lang="it-IT" dirty="0"/>
              <a:t>Dove fare domanda
</a:t>
            </a:r>
            <a:endParaRPr lang="it-IT" b="1" dirty="0"/>
          </a:p>
        </p:txBody>
      </p:sp>
      <p:sp>
        <p:nvSpPr>
          <p:cNvPr id="26" name="CuadroTexto 25"/>
          <p:cNvSpPr txBox="1"/>
          <p:nvPr/>
        </p:nvSpPr>
        <p:spPr>
          <a:xfrm>
            <a:off x="5060603" y="3615784"/>
            <a:ext cx="1894247" cy="1200329"/>
          </a:xfrm>
          <a:prstGeom prst="rect">
            <a:avLst/>
          </a:prstGeom>
          <a:noFill/>
        </p:spPr>
        <p:txBody>
          <a:bodyPr wrap="square" rtlCol="0">
            <a:spAutoFit/>
          </a:bodyPr>
          <a:lstStyle/>
          <a:p>
            <a:r>
              <a:rPr lang="it-IT" dirty="0"/>
              <a:t>Cosa </a:t>
            </a:r>
            <a:r>
              <a:rPr lang="it-IT" b="1" dirty="0"/>
              <a:t>scrivere </a:t>
            </a:r>
            <a:r>
              <a:rPr lang="it-IT" dirty="0"/>
              <a:t>esattamente nell'applicazione
</a:t>
            </a:r>
          </a:p>
        </p:txBody>
      </p:sp>
      <p:sp>
        <p:nvSpPr>
          <p:cNvPr id="27" name="CuadroTexto 26"/>
          <p:cNvSpPr txBox="1"/>
          <p:nvPr/>
        </p:nvSpPr>
        <p:spPr>
          <a:xfrm>
            <a:off x="8304685" y="3555875"/>
            <a:ext cx="2027428" cy="1200329"/>
          </a:xfrm>
          <a:prstGeom prst="rect">
            <a:avLst/>
          </a:prstGeom>
          <a:noFill/>
        </p:spPr>
        <p:txBody>
          <a:bodyPr wrap="square" rtlCol="0">
            <a:spAutoFit/>
          </a:bodyPr>
          <a:lstStyle/>
          <a:p>
            <a:r>
              <a:rPr lang="it-IT" dirty="0"/>
              <a:t>Come preparare la </a:t>
            </a:r>
            <a:r>
              <a:rPr lang="it-IT" b="1" dirty="0"/>
              <a:t>documentazione</a:t>
            </a:r>
            <a:r>
              <a:rPr lang="it-IT" dirty="0"/>
              <a:t> richiesta
</a:t>
            </a:r>
            <a:endParaRPr lang="it-IT" b="1" dirty="0"/>
          </a:p>
        </p:txBody>
      </p:sp>
      <p:sp>
        <p:nvSpPr>
          <p:cNvPr id="5" name="object 16">
            <a:extLst>
              <a:ext uri="{FF2B5EF4-FFF2-40B4-BE49-F238E27FC236}">
                <a16:creationId xmlns:a16="http://schemas.microsoft.com/office/drawing/2014/main" id="{6893973B-4AC8-6ADA-C1B5-E22C990A07E4}"/>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10" name="pole tekstowe 9">
            <a:extLst>
              <a:ext uri="{FF2B5EF4-FFF2-40B4-BE49-F238E27FC236}">
                <a16:creationId xmlns:a16="http://schemas.microsoft.com/office/drawing/2014/main" id="{10217CD9-3414-A0BA-DB5B-DB12098807C9}"/>
              </a:ext>
            </a:extLst>
          </p:cNvPr>
          <p:cNvSpPr txBox="1"/>
          <p:nvPr/>
        </p:nvSpPr>
        <p:spPr>
          <a:xfrm>
            <a:off x="311084" y="1431188"/>
            <a:ext cx="6094428" cy="659155"/>
          </a:xfrm>
          <a:prstGeom prst="rect">
            <a:avLst/>
          </a:prstGeom>
          <a:noFill/>
        </p:spPr>
        <p:txBody>
          <a:bodyPr wrap="square">
            <a:spAutoFit/>
          </a:bodyPr>
          <a:lstStyle/>
          <a:p>
            <a:pPr marL="12700">
              <a:spcBef>
                <a:spcPts val="110"/>
              </a:spcBef>
            </a:pPr>
            <a:r>
              <a:rPr lang="it-IT" spc="50">
                <a:latin typeface="+mj-lt"/>
                <a:cs typeface="Tahoma"/>
              </a:rPr>
              <a:t>SEZIONE 1.2.: UTILIZZO DI STRUMENTI ANTICRISI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87830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3539" y="359950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0844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646331"/>
          </a:xfrm>
          <a:prstGeom prst="rect">
            <a:avLst/>
          </a:prstGeom>
          <a:noFill/>
        </p:spPr>
        <p:txBody>
          <a:bodyPr wrap="square" rtlCol="0">
            <a:spAutoFit/>
          </a:bodyPr>
          <a:lstStyle/>
          <a:p>
            <a:r>
              <a:rPr lang="it-IT"/>
              <a:t>Conosci lo stato della tua azienda?
</a:t>
            </a:r>
          </a:p>
        </p:txBody>
      </p:sp>
      <p:sp>
        <p:nvSpPr>
          <p:cNvPr id="12" name="CuadroTexto 11"/>
          <p:cNvSpPr txBox="1"/>
          <p:nvPr/>
        </p:nvSpPr>
        <p:spPr>
          <a:xfrm>
            <a:off x="1615181" y="3530217"/>
            <a:ext cx="8069142" cy="646331"/>
          </a:xfrm>
          <a:prstGeom prst="rect">
            <a:avLst/>
          </a:prstGeom>
          <a:noFill/>
        </p:spPr>
        <p:txBody>
          <a:bodyPr wrap="square" rtlCol="0">
            <a:spAutoFit/>
          </a:bodyPr>
          <a:lstStyle/>
          <a:p>
            <a:r>
              <a:rPr lang="it-IT"/>
              <a:t>Sei una PMI o una microimpresa?
</a:t>
            </a:r>
          </a:p>
        </p:txBody>
      </p:sp>
      <p:sp>
        <p:nvSpPr>
          <p:cNvPr id="13" name="CuadroTexto 12"/>
          <p:cNvSpPr txBox="1"/>
          <p:nvPr/>
        </p:nvSpPr>
        <p:spPr>
          <a:xfrm>
            <a:off x="1605564" y="4204862"/>
            <a:ext cx="9305536" cy="1200329"/>
          </a:xfrm>
          <a:prstGeom prst="rect">
            <a:avLst/>
          </a:prstGeom>
          <a:noFill/>
        </p:spPr>
        <p:txBody>
          <a:bodyPr wrap="square" rtlCol="0">
            <a:spAutoFit/>
          </a:bodyPr>
          <a:lstStyle/>
          <a:p>
            <a:pPr algn="just"/>
            <a:r>
              <a:rPr lang="it-IT">
                <a:latin typeface="Calibri" panose="020F0502020204030204" pitchFamily="34" charset="0"/>
                <a:ea typeface="Calibri" panose="020F0502020204030204" pitchFamily="34" charset="0"/>
                <a:cs typeface="Times New Roman" panose="02020603050405020304" pitchFamily="18" charset="0"/>
              </a:rPr>
              <a:t>La corretta determinazione dell'importo del cofinanziamento (basato sullo status di PMI dell'impresa) è un'importante condizione formale e ha un impatto sulla possibilità di ricevere una sovvenzione
</a:t>
            </a:r>
            <a:endParaRPr lang="it-IT"/>
          </a:p>
        </p:txBody>
      </p:sp>
      <p:sp>
        <p:nvSpPr>
          <p:cNvPr id="17" name="object 2"/>
          <p:cNvSpPr txBox="1">
            <a:spLocks/>
          </p:cNvSpPr>
          <p:nvPr/>
        </p:nvSpPr>
        <p:spPr>
          <a:xfrm>
            <a:off x="559205" y="1738361"/>
            <a:ext cx="9125118"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kern="0" spc="-150">
                <a:solidFill>
                  <a:schemeClr val="tx1"/>
                </a:solidFill>
                <a:latin typeface="+mj-lt"/>
                <a:ea typeface="Tahoma" panose="020B0604030504040204" pitchFamily="34" charset="0"/>
                <a:cs typeface="Tahoma" panose="020B0604030504040204" pitchFamily="34" charset="0"/>
              </a:rPr>
              <a:t>Puoi determinare lo stato della tua azienda?
</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object 16">
            <a:extLst>
              <a:ext uri="{FF2B5EF4-FFF2-40B4-BE49-F238E27FC236}">
                <a16:creationId xmlns:a16="http://schemas.microsoft.com/office/drawing/2014/main" id="{E9E82A87-2541-EA55-A07C-B8F1ED553267}"/>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5" name="pole tekstowe 4">
            <a:extLst>
              <a:ext uri="{FF2B5EF4-FFF2-40B4-BE49-F238E27FC236}">
                <a16:creationId xmlns:a16="http://schemas.microsoft.com/office/drawing/2014/main" id="{4446EF13-7C70-D2C1-4054-C03CA375CB6F}"/>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1.3: LA NOZIONE DI IMPRESA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7823130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0025CBE7-A4BA-B4DF-712C-0627C87B8564}"/>
              </a:ext>
            </a:extLst>
          </p:cNvPr>
          <p:cNvSpPr txBox="1"/>
          <p:nvPr/>
        </p:nvSpPr>
        <p:spPr>
          <a:xfrm>
            <a:off x="688155" y="2558674"/>
            <a:ext cx="9323111" cy="3816429"/>
          </a:xfrm>
          <a:prstGeom prst="rect">
            <a:avLst/>
          </a:prstGeom>
          <a:noFill/>
        </p:spPr>
        <p:txBody>
          <a:bodyPr wrap="square">
            <a:spAutoFit/>
          </a:bodyPr>
          <a:lstStyle/>
          <a:p>
            <a:r>
              <a:rPr lang="it-IT" sz="4400" b="1"/>
              <a:t>Il concetto di impresa
</a:t>
            </a:r>
            <a:endParaRPr lang="it-IT"/>
          </a:p>
          <a:p>
            <a:pPr algn="just"/>
            <a:r>
              <a:rPr lang="it-IT"/>
              <a:t>La giurisprudenza consolidata dimostra che ai fini delle norme dell'UE in materia di concorrenza, un'impresa è qualsiasi entità che svolge un'attività economica in modo indipendente dalla sua forma giuridica e dal suo metodo di finanziamento e che tutte le entità controllate (legalmente o de facto) dalla stessa entità dovrebbero essere trattate come un'unica impresa. 
</a:t>
            </a:r>
          </a:p>
          <a:p>
            <a:r>
              <a:rPr lang="it-IT" sz="1000"/>
              <a:t>Fonte: https://ec.europa.eu/competition/state_aid/what_is_new/maritime_transport_overview_sa_rules_during_coronavirus.pdf
</a:t>
            </a:r>
            <a:endParaRPr lang="it-IT"/>
          </a:p>
          <a:p>
            <a:endParaRPr lang="it-IT"/>
          </a:p>
          <a:p>
            <a:endParaRPr lang="it-IT"/>
          </a:p>
        </p:txBody>
      </p:sp>
      <p:sp>
        <p:nvSpPr>
          <p:cNvPr id="2" name="object 16">
            <a:extLst>
              <a:ext uri="{FF2B5EF4-FFF2-40B4-BE49-F238E27FC236}">
                <a16:creationId xmlns:a16="http://schemas.microsoft.com/office/drawing/2014/main" id="{A265FE43-4AB3-C937-6A0C-3FFC2C7BD459}"/>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3" name="pole tekstowe 2">
            <a:extLst>
              <a:ext uri="{FF2B5EF4-FFF2-40B4-BE49-F238E27FC236}">
                <a16:creationId xmlns:a16="http://schemas.microsoft.com/office/drawing/2014/main" id="{3308973D-9522-E201-20F9-4B952AD70DD8}"/>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1.3: LA NOZIONE DI IMPRESA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465726822"/>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2E39720-F948-AADF-7003-949FC088537A}"/>
              </a:ext>
            </a:extLst>
          </p:cNvPr>
          <p:cNvSpPr txBox="1"/>
          <p:nvPr/>
        </p:nvSpPr>
        <p:spPr>
          <a:xfrm>
            <a:off x="445417" y="1908202"/>
            <a:ext cx="5446336" cy="3976410"/>
          </a:xfrm>
          <a:prstGeom prst="rect">
            <a:avLst/>
          </a:prstGeom>
          <a:noFill/>
        </p:spPr>
        <p:txBody>
          <a:bodyPr wrap="square">
            <a:spAutoFit/>
          </a:bodyPr>
          <a:lstStyle/>
          <a:p>
            <a:pPr>
              <a:lnSpc>
                <a:spcPct val="107000"/>
              </a:lnSpc>
              <a:spcAft>
                <a:spcPts val="800"/>
              </a:spcAft>
            </a:pPr>
            <a:r>
              <a:rPr lang="it-IT" sz="4000" b="1">
                <a:latin typeface="Calibri" panose="020F0502020204030204" pitchFamily="34" charset="0"/>
                <a:ea typeface="Calibri" panose="020F0502020204030204" pitchFamily="34" charset="0"/>
                <a:cs typeface="Times New Roman" panose="02020603050405020304" pitchFamily="18" charset="0"/>
              </a:rPr>
              <a:t>La dimensione dell'impresa
</a:t>
            </a:r>
            <a:r>
              <a:rPr lang="it-IT">
                <a:latin typeface="Calibri" panose="020F0502020204030204" pitchFamily="34" charset="0"/>
                <a:ea typeface="Calibri" panose="020F0502020204030204" pitchFamily="34" charset="0"/>
                <a:cs typeface="Times New Roman" panose="02020603050405020304" pitchFamily="18" charset="0"/>
              </a:rPr>
              <a:t>La dimensione dell'impresa è influenzata non solo dal numero di dipendenti, ma anche dal fatturato annuo o dal bilancio annuale dell'impresa, nonché dai collegamenti con altre entità (personale, capitale, organizzativa, economica).
</a:t>
            </a:r>
            <a:r>
              <a:rPr lang="it-IT" sz="1000"/>
              <a:t>Fonte: https://ec.europa.eu/competition/state_aid/what_is_new/maritime_transport_overview_sa_rules_during_coronavirus.pdf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Symbol zastępczy obrazu 9" descr="Nauczyciel objaśniający urządzenie klasie">
            <a:extLst>
              <a:ext uri="{FF2B5EF4-FFF2-40B4-BE49-F238E27FC236}">
                <a16:creationId xmlns:a16="http://schemas.microsoft.com/office/drawing/2014/main" id="{662B16D0-80B6-72AE-F088-B61CA3C9007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876693"/>
            <a:ext cx="6096000" cy="5260156"/>
          </a:xfrm>
        </p:spPr>
      </p:pic>
      <p:sp>
        <p:nvSpPr>
          <p:cNvPr id="2" name="object 16">
            <a:extLst>
              <a:ext uri="{FF2B5EF4-FFF2-40B4-BE49-F238E27FC236}">
                <a16:creationId xmlns:a16="http://schemas.microsoft.com/office/drawing/2014/main" id="{3C52F84A-63D6-64CD-8ED0-472CE347F533}"/>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3" name="pole tekstowe 2">
            <a:extLst>
              <a:ext uri="{FF2B5EF4-FFF2-40B4-BE49-F238E27FC236}">
                <a16:creationId xmlns:a16="http://schemas.microsoft.com/office/drawing/2014/main" id="{D857C8CB-F2F0-92B2-EF1E-D2FC4446EA31}"/>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1.4: LE DIMENSIONI DELL'IMPRESA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309757264"/>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9365FE3-4225-9F4A-32BA-72205C0C98C7}"/>
              </a:ext>
            </a:extLst>
          </p:cNvPr>
          <p:cNvSpPr txBox="1"/>
          <p:nvPr/>
        </p:nvSpPr>
        <p:spPr>
          <a:xfrm>
            <a:off x="809828" y="2441643"/>
            <a:ext cx="10824453" cy="2462213"/>
          </a:xfrm>
          <a:prstGeom prst="rect">
            <a:avLst/>
          </a:prstGeom>
          <a:noFill/>
        </p:spPr>
        <p:txBody>
          <a:bodyPr wrap="square">
            <a:spAutoFit/>
          </a:bodyPr>
          <a:lstStyle/>
          <a:p>
            <a:pPr algn="just"/>
            <a:r>
              <a:rPr lang="it-IT" sz="4400" b="1"/>
              <a:t>Cumulo degli aiuti
</a:t>
            </a:r>
            <a:r>
              <a:rPr lang="it-IT"/>
              <a:t>
Prima di presentare una domanda di aiuto di Stato, l'imprenditore dovrebbe fare conoscenza con le regole generali di cumulo degli aiuti, perché il quadro temporaneo definisce i suoi valori massimi che possono essere utilizzati da un'impresa all'interno di singole sezioni (tipi di aiuto).
</a:t>
            </a:r>
          </a:p>
          <a:p>
            <a:r>
              <a:rPr lang="it-IT" sz="1000"/>
              <a:t>Fonte: https://ec.europa.eu/competition/state_aid/what_is_new/maritime_transport_overview_sa_rules_during_coronavirus.pdf
</a:t>
            </a:r>
            <a:endParaRPr lang="it-IT"/>
          </a:p>
        </p:txBody>
      </p:sp>
      <p:pic>
        <p:nvPicPr>
          <p:cNvPr id="6" name="Grafika 5" descr="Kasa z wypełnieniem pełnym">
            <a:extLst>
              <a:ext uri="{FF2B5EF4-FFF2-40B4-BE49-F238E27FC236}">
                <a16:creationId xmlns:a16="http://schemas.microsoft.com/office/drawing/2014/main" id="{92EC35A8-1B11-1266-0A2F-A25ED5051E73}"/>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190374" y="4488224"/>
            <a:ext cx="1637957" cy="1637957"/>
          </a:xfrm>
          <a:prstGeom prst="rect">
            <a:avLst/>
          </a:prstGeom>
        </p:spPr>
      </p:pic>
      <p:sp>
        <p:nvSpPr>
          <p:cNvPr id="2" name="object 16">
            <a:extLst>
              <a:ext uri="{FF2B5EF4-FFF2-40B4-BE49-F238E27FC236}">
                <a16:creationId xmlns:a16="http://schemas.microsoft.com/office/drawing/2014/main" id="{628E4D0F-C0C1-A6A5-52B9-5A6509319DC6}"/>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3" name="pole tekstowe 2">
            <a:extLst>
              <a:ext uri="{FF2B5EF4-FFF2-40B4-BE49-F238E27FC236}">
                <a16:creationId xmlns:a16="http://schemas.microsoft.com/office/drawing/2014/main" id="{F202C571-4ACC-0451-163E-BA3A83DB2ED5}"/>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1.5: CUMULO DEGLI AIUTI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35070888"/>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3BF1574-FE63-6033-BB53-820A80B1A199}"/>
              </a:ext>
            </a:extLst>
          </p:cNvPr>
          <p:cNvGraphicFramePr/>
          <p:nvPr>
            <p:extLst>
              <p:ext uri="{D42A27DB-BD31-4B8C-83A1-F6EECF244321}">
                <p14:modId xmlns:p14="http://schemas.microsoft.com/office/powerpoint/2010/main" val="3615545089"/>
              </p:ext>
            </p:extLst>
          </p:nvPr>
        </p:nvGraphicFramePr>
        <p:xfrm>
          <a:off x="339365" y="1857924"/>
          <a:ext cx="11852635" cy="4326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6D4554A3-AE83-F37A-4D3E-7540E8CB709B}"/>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dirty="0"/>
              <a:t>UNITÀ 1: AIUTI DI STATO PER IL COFINANZIAMENTO DEI POSTI DI LAVORO 
</a:t>
            </a:r>
          </a:p>
        </p:txBody>
      </p:sp>
      <p:sp>
        <p:nvSpPr>
          <p:cNvPr id="4" name="pole tekstowe 3">
            <a:extLst>
              <a:ext uri="{FF2B5EF4-FFF2-40B4-BE49-F238E27FC236}">
                <a16:creationId xmlns:a16="http://schemas.microsoft.com/office/drawing/2014/main" id="{1BFCF0A6-2BAE-8CDA-AE3C-6867FECED860}"/>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dirty="0">
                <a:latin typeface="+mj-lt"/>
                <a:cs typeface="Tahoma"/>
              </a:rPr>
              <a:t>SEZIONE 1.6: COME POSSO OTTENERE AIUTI DI STATO?
</a:t>
            </a:r>
            <a:endParaRPr lang="it-IT"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539087757"/>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815578" y="1316463"/>
            <a:ext cx="5376421" cy="4829812"/>
          </a:xfrm>
        </p:spPr>
      </p:pic>
      <p:sp>
        <p:nvSpPr>
          <p:cNvPr id="9" name="pole tekstowe 8">
            <a:extLst>
              <a:ext uri="{FF2B5EF4-FFF2-40B4-BE49-F238E27FC236}">
                <a16:creationId xmlns:a16="http://schemas.microsoft.com/office/drawing/2014/main" id="{1E90E9D2-8C49-EA37-4127-B2C149181442}"/>
              </a:ext>
            </a:extLst>
          </p:cNvPr>
          <p:cNvSpPr txBox="1"/>
          <p:nvPr/>
        </p:nvSpPr>
        <p:spPr>
          <a:xfrm>
            <a:off x="445417" y="1885362"/>
            <a:ext cx="6370161" cy="4671663"/>
          </a:xfrm>
          <a:prstGeom prst="rect">
            <a:avLst/>
          </a:prstGeom>
          <a:noFill/>
        </p:spPr>
        <p:txBody>
          <a:bodyPr wrap="square">
            <a:spAutoFit/>
          </a:bodyPr>
          <a:lstStyle/>
          <a:p>
            <a:pPr algn="just">
              <a:lnSpc>
                <a:spcPct val="107000"/>
              </a:lnSpc>
              <a:spcAft>
                <a:spcPts val="800"/>
              </a:spcAft>
            </a:pPr>
            <a:r>
              <a:rPr lang="it-IT" sz="4400" dirty="0">
                <a:latin typeface="Calibri" panose="020F0502020204030204" pitchFamily="34" charset="0"/>
                <a:ea typeface="Calibri" panose="020F0502020204030204" pitchFamily="34" charset="0"/>
                <a:cs typeface="Times New Roman" panose="02020603050405020304" pitchFamily="18" charset="0"/>
              </a:rPr>
              <a:t>Le condizioni
</a:t>
            </a:r>
            <a:r>
              <a:rPr lang="it-IT" dirty="0">
                <a:latin typeface="Calibri" panose="020F0502020204030204" pitchFamily="34" charset="0"/>
                <a:ea typeface="Calibri" panose="020F0502020204030204" pitchFamily="34" charset="0"/>
                <a:cs typeface="Times New Roman" panose="02020603050405020304" pitchFamily="18" charset="0"/>
              </a:rPr>
              <a:t>Le condizioni che devono essere soddisfatte per poter beneficiare del sostegno variano a seconda del paese - la premessa di base è, tuttavia, di solito la necessità di sospendere le attività o ridurle in misura significativa (che di solito è misurata da una diminuzione del fatturato in percentuale specificata). La progettazione dei programmi di sovvenzione varia in alcuni paesi i programmi sono piuttosto di natura orizzontale e molti governi offrono supporto sussidiario dedicato a entità di settori selezionati.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000" dirty="0"/>
              <a:t>Fonte: </a:t>
            </a:r>
            <a:r>
              <a:rPr lang="it-IT" sz="1000" dirty="0" err="1"/>
              <a:t>Nicolaides</a:t>
            </a:r>
            <a:r>
              <a:rPr lang="it-IT" sz="1000" dirty="0"/>
              <a:t>, P. (2020a). Applicazione dell'articolo 107, paragrafo 2, lettera b), del TFUE alle misure relative alla Covid-19: aiuti di Stato destinati a ovviare ai danni arrecati da un evento eccezionale. Journal of </a:t>
            </a:r>
            <a:r>
              <a:rPr lang="it-IT" sz="1000" dirty="0" err="1"/>
              <a:t>European</a:t>
            </a:r>
            <a:r>
              <a:rPr lang="it-IT" sz="1000" dirty="0"/>
              <a:t> </a:t>
            </a:r>
            <a:r>
              <a:rPr lang="it-IT" sz="1000" dirty="0" err="1"/>
              <a:t>Competition</a:t>
            </a:r>
            <a:r>
              <a:rPr lang="it-IT" sz="1000" dirty="0"/>
              <a:t> </a:t>
            </a:r>
            <a:r>
              <a:rPr lang="it-IT" sz="1000" dirty="0" err="1"/>
              <a:t>Law</a:t>
            </a:r>
            <a:r>
              <a:rPr lang="it-IT" sz="1000" dirty="0"/>
              <a:t> &amp; </a:t>
            </a:r>
            <a:r>
              <a:rPr lang="it-IT" sz="1000" dirty="0" err="1"/>
              <a:t>Practice</a:t>
            </a:r>
            <a:r>
              <a:rPr lang="it-IT" sz="1000" dirty="0"/>
              <a:t>, 11(5-6). http://</a:t>
            </a:r>
            <a:r>
              <a:rPr lang="it-IT" sz="1000" dirty="0" err="1"/>
              <a:t>doi.org</a:t>
            </a:r>
            <a:r>
              <a:rPr lang="it-IT" sz="1000" dirty="0"/>
              <a:t>/10.1093/</a:t>
            </a:r>
            <a:r>
              <a:rPr lang="it-IT" sz="1000" dirty="0" err="1"/>
              <a:t>jeclap</a:t>
            </a:r>
            <a:r>
              <a:rPr lang="it-IT" sz="1000" dirty="0"/>
              <a:t>/lpaa026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16">
            <a:extLst>
              <a:ext uri="{FF2B5EF4-FFF2-40B4-BE49-F238E27FC236}">
                <a16:creationId xmlns:a16="http://schemas.microsoft.com/office/drawing/2014/main" id="{8F6F3476-9D01-CC65-20C7-E7CE528D6565}"/>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3" name="pole tekstowe 2">
            <a:extLst>
              <a:ext uri="{FF2B5EF4-FFF2-40B4-BE49-F238E27FC236}">
                <a16:creationId xmlns:a16="http://schemas.microsoft.com/office/drawing/2014/main" id="{F02CE830-1196-A2DD-7C7F-EBEE8C8E92FA}"/>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1.7.: LE CONDIZIONI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540252424"/>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1762886"/>
            <a:ext cx="6096000" cy="4383390"/>
          </a:xfrm>
        </p:spPr>
      </p:pic>
      <p:sp>
        <p:nvSpPr>
          <p:cNvPr id="4" name="Shape 2782"/>
          <p:cNvSpPr/>
          <p:nvPr/>
        </p:nvSpPr>
        <p:spPr>
          <a:xfrm>
            <a:off x="397085" y="2890786"/>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 name="CuadroTexto 2"/>
          <p:cNvSpPr txBox="1"/>
          <p:nvPr/>
        </p:nvSpPr>
        <p:spPr>
          <a:xfrm>
            <a:off x="843892" y="2680076"/>
            <a:ext cx="4331080" cy="1200329"/>
          </a:xfrm>
          <a:prstGeom prst="rect">
            <a:avLst/>
          </a:prstGeom>
          <a:noFill/>
        </p:spPr>
        <p:txBody>
          <a:bodyPr wrap="square" rtlCol="0">
            <a:spAutoFit/>
          </a:bodyPr>
          <a:lstStyle/>
          <a:p>
            <a:r>
              <a:rPr lang="it-IT"/>
              <a:t>Qual è la natura del meccanismo di supporto scelto? È rimborsabile o non rimborsabile?
</a:t>
            </a:r>
          </a:p>
        </p:txBody>
      </p:sp>
      <p:sp>
        <p:nvSpPr>
          <p:cNvPr id="6" name="object 2"/>
          <p:cNvSpPr txBox="1">
            <a:spLocks/>
          </p:cNvSpPr>
          <p:nvPr/>
        </p:nvSpPr>
        <p:spPr>
          <a:xfrm>
            <a:off x="491573" y="1936323"/>
            <a:ext cx="5176227"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kern="0" spc="-150">
                <a:solidFill>
                  <a:schemeClr val="tx1"/>
                </a:solidFill>
                <a:latin typeface="+mj-lt"/>
                <a:ea typeface="Tahoma" panose="020B0604030504040204" pitchFamily="34" charset="0"/>
                <a:cs typeface="Tahoma" panose="020B0604030504040204" pitchFamily="34" charset="0"/>
              </a:rPr>
              <a:t>Fase finale
</a:t>
            </a:r>
          </a:p>
        </p:txBody>
      </p:sp>
      <p:sp>
        <p:nvSpPr>
          <p:cNvPr id="7" name="Shape 2782"/>
          <p:cNvSpPr/>
          <p:nvPr/>
        </p:nvSpPr>
        <p:spPr>
          <a:xfrm>
            <a:off x="364668" y="3721005"/>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CuadroTexto 2"/>
          <p:cNvSpPr txBox="1"/>
          <p:nvPr/>
        </p:nvSpPr>
        <p:spPr>
          <a:xfrm>
            <a:off x="843892" y="3631415"/>
            <a:ext cx="4331080" cy="923330"/>
          </a:xfrm>
          <a:prstGeom prst="rect">
            <a:avLst/>
          </a:prstGeom>
          <a:noFill/>
        </p:spPr>
        <p:txBody>
          <a:bodyPr wrap="square" rtlCol="0">
            <a:spAutoFit/>
          </a:bodyPr>
          <a:lstStyle/>
          <a:p>
            <a:r>
              <a:rPr lang="it-IT"/>
              <a:t>È necessaria una relazione finale? Cosa deve essere indicato nella relazione?
</a:t>
            </a:r>
          </a:p>
        </p:txBody>
      </p:sp>
      <p:sp>
        <p:nvSpPr>
          <p:cNvPr id="10" name="Shape 2782"/>
          <p:cNvSpPr/>
          <p:nvPr/>
        </p:nvSpPr>
        <p:spPr>
          <a:xfrm>
            <a:off x="364668" y="4444024"/>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2"/>
          <p:cNvSpPr txBox="1"/>
          <p:nvPr/>
        </p:nvSpPr>
        <p:spPr>
          <a:xfrm>
            <a:off x="843892" y="4444024"/>
            <a:ext cx="4331080" cy="646331"/>
          </a:xfrm>
          <a:prstGeom prst="rect">
            <a:avLst/>
          </a:prstGeom>
          <a:noFill/>
        </p:spPr>
        <p:txBody>
          <a:bodyPr wrap="square" rtlCol="0">
            <a:spAutoFit/>
          </a:bodyPr>
          <a:lstStyle/>
          <a:p>
            <a:r>
              <a:rPr lang="it-IT"/>
              <a:t>C'era un obbligo di informazione?
</a:t>
            </a:r>
          </a:p>
        </p:txBody>
      </p:sp>
      <p:pic>
        <p:nvPicPr>
          <p:cNvPr id="13" name="Symbol zastępczy obrazu 8" descr="financial-gcaccdcf83_128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096000" y="1316463"/>
            <a:ext cx="6096000" cy="4816413"/>
          </a:xfrm>
          <a:prstGeom prst="rect">
            <a:avLst/>
          </a:prstGeom>
          <a:solidFill>
            <a:schemeClr val="bg1">
              <a:lumMod val="95000"/>
            </a:schemeClr>
          </a:solidFill>
          <a:effectLst/>
        </p:spPr>
      </p:pic>
      <p:sp>
        <p:nvSpPr>
          <p:cNvPr id="2" name="object 16">
            <a:extLst>
              <a:ext uri="{FF2B5EF4-FFF2-40B4-BE49-F238E27FC236}">
                <a16:creationId xmlns:a16="http://schemas.microsoft.com/office/drawing/2014/main" id="{80C34AEC-AB37-A263-F104-2E194CAD9CAC}"/>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14" name="pole tekstowe 13">
            <a:extLst>
              <a:ext uri="{FF2B5EF4-FFF2-40B4-BE49-F238E27FC236}">
                <a16:creationId xmlns:a16="http://schemas.microsoft.com/office/drawing/2014/main" id="{BAD5C99F-6192-47B3-81B7-7C32644736D4}"/>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1.8: FASE FINALE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95594529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1014500"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7" name="object 3">
            <a:extLst>
              <a:ext uri="{FF2B5EF4-FFF2-40B4-BE49-F238E27FC236}">
                <a16:creationId xmlns:a16="http://schemas.microsoft.com/office/drawing/2014/main" id="{E7B82B49-33EF-4081-B2E7-2B7454BABB9D}"/>
              </a:ext>
            </a:extLst>
          </p:cNvPr>
          <p:cNvSpPr/>
          <p:nvPr/>
        </p:nvSpPr>
        <p:spPr>
          <a:xfrm>
            <a:off x="6963847"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4" name="object 3">
            <a:extLst>
              <a:ext uri="{FF2B5EF4-FFF2-40B4-BE49-F238E27FC236}">
                <a16:creationId xmlns:a16="http://schemas.microsoft.com/office/drawing/2014/main" id="{44E41D54-BE3B-4CCA-A42F-E28DA4918057}"/>
              </a:ext>
            </a:extLst>
          </p:cNvPr>
          <p:cNvSpPr/>
          <p:nvPr/>
        </p:nvSpPr>
        <p:spPr>
          <a:xfrm>
            <a:off x="7116247"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1166900"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856936"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6" name="object 8">
            <a:extLst>
              <a:ext uri="{FF2B5EF4-FFF2-40B4-BE49-F238E27FC236}">
                <a16:creationId xmlns:a16="http://schemas.microsoft.com/office/drawing/2014/main" id="{A6AAC976-F3A7-450C-8E9B-FF8324A01233}"/>
              </a:ext>
            </a:extLst>
          </p:cNvPr>
          <p:cNvSpPr/>
          <p:nvPr/>
        </p:nvSpPr>
        <p:spPr>
          <a:xfrm>
            <a:off x="8806283"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11" name="Rectángulo 10"/>
          <p:cNvSpPr/>
          <p:nvPr/>
        </p:nvSpPr>
        <p:spPr>
          <a:xfrm>
            <a:off x="1433189" y="2413337"/>
            <a:ext cx="3177321" cy="1200329"/>
          </a:xfrm>
          <a:prstGeom prst="rect">
            <a:avLst/>
          </a:prstGeom>
        </p:spPr>
        <p:txBody>
          <a:bodyPr wrap="square">
            <a:spAutoFit/>
          </a:bodyPr>
          <a:lstStyle/>
          <a:p>
            <a:pPr marL="285750" indent="-285750">
              <a:buFontTx/>
              <a:buChar char="-"/>
              <a:defRPr/>
            </a:pPr>
            <a:r>
              <a:rPr lang="it-IT" altLang="es-ES">
                <a:latin typeface="Calibri" panose="020F0502020204030204" pitchFamily="34" charset="0"/>
                <a:cs typeface="Calibri" panose="020F0502020204030204" pitchFamily="34" charset="0"/>
              </a:rPr>
              <a:t>Primo lockdown e primi aiuti di Stato 
Cambiamenti nei meccanismi anticrisi</a:t>
            </a:r>
          </a:p>
        </p:txBody>
      </p:sp>
      <p:sp>
        <p:nvSpPr>
          <p:cNvPr id="12" name="Rectángulo 11"/>
          <p:cNvSpPr/>
          <p:nvPr/>
        </p:nvSpPr>
        <p:spPr>
          <a:xfrm>
            <a:off x="7382536" y="2413336"/>
            <a:ext cx="3177321" cy="646331"/>
          </a:xfrm>
          <a:prstGeom prst="rect">
            <a:avLst/>
          </a:prstGeom>
        </p:spPr>
        <p:txBody>
          <a:bodyPr wrap="square">
            <a:spAutoFit/>
          </a:bodyPr>
          <a:lstStyle/>
          <a:p>
            <a:pPr marL="285750" indent="-285750">
              <a:buFontTx/>
              <a:buChar char="-"/>
              <a:defRPr/>
            </a:pPr>
            <a:r>
              <a:rPr lang="it-IT" altLang="es-ES">
                <a:latin typeface="Calibri" panose="020F0502020204030204" pitchFamily="34" charset="0"/>
                <a:cs typeface="Calibri" panose="020F0502020204030204" pitchFamily="34" charset="0"/>
              </a:rPr>
              <a:t>Primo scudo anticrisi
Secondo scudo anticrisi</a:t>
            </a:r>
          </a:p>
        </p:txBody>
      </p:sp>
      <p:sp>
        <p:nvSpPr>
          <p:cNvPr id="2" name="object 16">
            <a:extLst>
              <a:ext uri="{FF2B5EF4-FFF2-40B4-BE49-F238E27FC236}">
                <a16:creationId xmlns:a16="http://schemas.microsoft.com/office/drawing/2014/main" id="{2AA93602-0EF1-B577-23AC-E96F7BF9AA48}"/>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5" name="pole tekstowe 4">
            <a:extLst>
              <a:ext uri="{FF2B5EF4-FFF2-40B4-BE49-F238E27FC236}">
                <a16:creationId xmlns:a16="http://schemas.microsoft.com/office/drawing/2014/main" id="{24CFF5FA-07CD-9465-BAA2-B0C2AE4E102C}"/>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1.9.: SCUDI ANTICRISI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323777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734032443"/>
              </p:ext>
            </p:extLst>
          </p:nvPr>
        </p:nvGraphicFramePr>
        <p:xfrm>
          <a:off x="606172" y="1838228"/>
          <a:ext cx="9329679" cy="3987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bject 16">
            <a:extLst>
              <a:ext uri="{FF2B5EF4-FFF2-40B4-BE49-F238E27FC236}">
                <a16:creationId xmlns:a16="http://schemas.microsoft.com/office/drawing/2014/main" id="{2FF68360-CB7D-7B8C-CF11-B0F728BEF4EC}"/>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16" name="pole tekstowe 15">
            <a:extLst>
              <a:ext uri="{FF2B5EF4-FFF2-40B4-BE49-F238E27FC236}">
                <a16:creationId xmlns:a16="http://schemas.microsoft.com/office/drawing/2014/main" id="{A783E9E3-B8FF-AD15-428E-2B513097B703}"/>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1.10.: SOLUZIONI DI SCUDI ANTICRISI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6424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4557" y="371116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14557" y="446727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29453" y="2856929"/>
            <a:ext cx="4577600" cy="923330"/>
          </a:xfrm>
          <a:prstGeom prst="rect">
            <a:avLst/>
          </a:prstGeom>
          <a:noFill/>
        </p:spPr>
        <p:txBody>
          <a:bodyPr wrap="none" rtlCol="0">
            <a:spAutoFit/>
          </a:bodyPr>
          <a:lstStyle/>
          <a:p>
            <a:r>
              <a:rPr lang="it-IT"/>
              <a:t>Obiettivo 1: Conoscere meccanismi governativi</a:t>
            </a:r>
          </a:p>
          <a:p>
            <a:r>
              <a:rPr lang="it-IT"/>
              <a:t>di sostegno alla crisi
</a:t>
            </a:r>
          </a:p>
        </p:txBody>
      </p:sp>
      <p:sp>
        <p:nvSpPr>
          <p:cNvPr id="12" name="CuadroTexto 11"/>
          <p:cNvSpPr txBox="1"/>
          <p:nvPr/>
        </p:nvSpPr>
        <p:spPr>
          <a:xfrm>
            <a:off x="1602370" y="3618310"/>
            <a:ext cx="4576509" cy="923330"/>
          </a:xfrm>
          <a:prstGeom prst="rect">
            <a:avLst/>
          </a:prstGeom>
          <a:noFill/>
        </p:spPr>
        <p:txBody>
          <a:bodyPr wrap="none" rtlCol="0">
            <a:spAutoFit/>
          </a:bodyPr>
          <a:lstStyle/>
          <a:p>
            <a:pPr lvl="0"/>
            <a:r>
              <a:rPr lang="it-IT"/>
              <a:t>Obiettivo 2: Individuare gli strumenti anticrisi 
adatti alla tua azienda
</a:t>
            </a:r>
          </a:p>
        </p:txBody>
      </p:sp>
      <p:sp>
        <p:nvSpPr>
          <p:cNvPr id="13" name="CuadroTexto 12"/>
          <p:cNvSpPr txBox="1"/>
          <p:nvPr/>
        </p:nvSpPr>
        <p:spPr>
          <a:xfrm>
            <a:off x="1615183" y="4379691"/>
            <a:ext cx="4709110" cy="923330"/>
          </a:xfrm>
          <a:prstGeom prst="rect">
            <a:avLst/>
          </a:prstGeom>
          <a:noFill/>
        </p:spPr>
        <p:txBody>
          <a:bodyPr wrap="none" rtlCol="0">
            <a:spAutoFit/>
          </a:bodyPr>
          <a:lstStyle/>
          <a:p>
            <a:pPr lvl="0"/>
            <a:r>
              <a:rPr lang="it-IT"/>
              <a:t>Obiettivo 3: Utilizzare con successo gli strumenti</a:t>
            </a:r>
          </a:p>
          <a:p>
            <a:pPr lvl="0"/>
            <a:r>
              <a:rPr lang="it-IT"/>
              <a:t>anticrisi
</a:t>
            </a:r>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700" kern="0" spc="-150">
                <a:solidFill>
                  <a:schemeClr val="tx1"/>
                </a:solidFill>
                <a:latin typeface="+mj-lt"/>
                <a:ea typeface="Tahoma" panose="020B0604030504040204" pitchFamily="34" charset="0"/>
                <a:cs typeface="Tahoma" panose="020B0604030504040204" pitchFamily="34" charset="0"/>
              </a:rPr>
              <a:t>OBIETTIVI E TRAGUARDI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it-IT" sz="2000">
                <a:latin typeface="Calibri" panose="020F0502020204030204" pitchFamily="34" charset="0"/>
                <a:ea typeface="Calibri" panose="020F0502020204030204" pitchFamily="34" charset="0"/>
                <a:cs typeface="Times New Roman" panose="02020603050405020304" pitchFamily="18" charset="0"/>
              </a:rPr>
              <a:t>Alla fine di questo modulo sarai in grado di:</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215578" y="828675"/>
            <a:ext cx="5800420" cy="5200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929428" y="2044223"/>
            <a:ext cx="9128971" cy="4647426"/>
          </a:xfrm>
          <a:prstGeom prst="rect">
            <a:avLst/>
          </a:prstGeom>
          <a:noFill/>
        </p:spPr>
        <p:txBody>
          <a:bodyPr wrap="square">
            <a:spAutoFit/>
          </a:bodyPr>
          <a:lstStyle/>
          <a:p>
            <a:r>
              <a:rPr lang="it-IT" sz="4000" b="1" dirty="0"/>
              <a:t>Soluzioni nel campo della politica fiscale
</a:t>
            </a:r>
            <a:endParaRPr lang="it-IT" b="1" dirty="0"/>
          </a:p>
          <a:p>
            <a:pPr algn="just"/>
            <a:r>
              <a:rPr lang="it-IT" dirty="0"/>
              <a:t>Al fine di contrastare gli effetti del COVID-19, è stata applicata una gamma molto ampia di soluzioni nel campo della politica fiscale. Ad esempio, possiamo indicare:
</a:t>
            </a:r>
          </a:p>
          <a:p>
            <a:pPr marL="285750" indent="-285750" algn="just">
              <a:buFont typeface="Wingdings" panose="05000000000000000000" pitchFamily="2" charset="2"/>
              <a:buChar char="ü"/>
            </a:pPr>
            <a:r>
              <a:rPr lang="it-IT" dirty="0"/>
              <a:t>esenzioni temporanee dall'obbligo di liquidare taluni debiti fiscali, con l’ abbassamento delle aliquote fiscali;
esenzioni temporanee dall'obbligo di liquidare taluni debiti fiscali, con l’abbassamento delle aliquote fiscali;
spostare tutte le possibili scadenze delle passività;
accelerare il rimborso delle imposte pagate in eccesso; flessibilità 
ai contribuenti un'ampia libertà di scelta del metodo e del momento di liquidazione</a:t>
            </a:r>
          </a:p>
          <a:p>
            <a:r>
              <a:rPr lang="it-IT" dirty="0"/>
              <a:t>
</a:t>
            </a:r>
            <a:endParaRPr lang="it-IT" sz="4400" b="1" dirty="0"/>
          </a:p>
        </p:txBody>
      </p:sp>
      <p:sp>
        <p:nvSpPr>
          <p:cNvPr id="2" name="object 16">
            <a:extLst>
              <a:ext uri="{FF2B5EF4-FFF2-40B4-BE49-F238E27FC236}">
                <a16:creationId xmlns:a16="http://schemas.microsoft.com/office/drawing/2014/main" id="{0204C582-F391-403E-F73C-010287B27E2A}"/>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5" name="pole tekstowe 4">
            <a:extLst>
              <a:ext uri="{FF2B5EF4-FFF2-40B4-BE49-F238E27FC236}">
                <a16:creationId xmlns:a16="http://schemas.microsoft.com/office/drawing/2014/main" id="{B0893CC4-FB52-0CD4-E150-FBEB56F4C787}"/>
              </a:ext>
            </a:extLst>
          </p:cNvPr>
          <p:cNvSpPr txBox="1"/>
          <p:nvPr/>
        </p:nvSpPr>
        <p:spPr>
          <a:xfrm>
            <a:off x="445417" y="1316463"/>
            <a:ext cx="6525226" cy="659155"/>
          </a:xfrm>
          <a:prstGeom prst="rect">
            <a:avLst/>
          </a:prstGeom>
          <a:noFill/>
        </p:spPr>
        <p:txBody>
          <a:bodyPr wrap="square">
            <a:spAutoFit/>
          </a:bodyPr>
          <a:lstStyle/>
          <a:p>
            <a:pPr marL="12700">
              <a:spcBef>
                <a:spcPts val="110"/>
              </a:spcBef>
            </a:pPr>
            <a:r>
              <a:rPr lang="it-IT" spc="50">
                <a:latin typeface="+mj-lt"/>
                <a:cs typeface="Tahoma"/>
              </a:rPr>
              <a:t>SEZIONE 1.11: SOLUZIONI NEL SETTORE DELLA POLITICA FISCALE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172981501"/>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527900" y="1760408"/>
            <a:ext cx="10171522" cy="4555093"/>
          </a:xfrm>
          <a:prstGeom prst="rect">
            <a:avLst/>
          </a:prstGeom>
          <a:noFill/>
        </p:spPr>
        <p:txBody>
          <a:bodyPr wrap="square">
            <a:spAutoFit/>
          </a:bodyPr>
          <a:lstStyle/>
          <a:p>
            <a:pPr algn="just"/>
            <a:r>
              <a:rPr lang="it-IT" b="1"/>
              <a:t>Strumenti di sostegno al mercato del lavoro </a:t>
            </a:r>
            <a:r>
              <a:rPr lang="it-IT"/>
              <a:t>che aiutano a sostenere l'occupazione o sovvenzionano i salari. Soluzioni in base alle quali i governi finanziano parte degli stipendi delle persone sono popolari lavoratori part-time o compensano i costi del personale sostenuti in relazione ai licenziamenti medici (ad esempio l'Italia). Alcuni paesi si affidano a programmi preesistenti in questo senso (la Spagna ha ampliato il programma ERTE, l'Italia si affida al fondo Cassa Integrazione). Tali misure di aiuto generalmente sostengono direttamente gli imprenditori, ma i loro beneficiari finali sono, ovviamente, i dipendenti. Lo stato di solito compensa solo una parte della sua remunerazione per un determinato periodo e fino a un determinato importo.
</a:t>
            </a:r>
          </a:p>
          <a:p>
            <a:pPr algn="just"/>
            <a:r>
              <a:rPr lang="it-IT"/>
              <a:t>Altrettanto popolari sono le soluzioni che consistono in esenzioni dall'obbligo di versare anticipi per l'imposta sul reddito e i contributi previdenziali, talvolta assumono la forma di differire la scadenza delle passività fiscali o di abbassare le aliquote applicabili. Soluzioni di questo tipo sono state utilizzate, tra gli altri, da Spagna, Italia. Vari tipi di sussidi per i genitori che lavorano che devono chiudere le loro scuole sono anche popolari organizzare la cura per i loro figli.
</a:t>
            </a:r>
          </a:p>
          <a:p>
            <a:r>
              <a:rPr lang="it-IT" sz="1000"/>
              <a:t>Fonte: https://www.bgk.pl/files/public/Pliki/Analizy_ekonomiczne/raport_BGK_narzedzia_pomocowe_COVID_styczen2021.pdf
</a:t>
            </a:r>
          </a:p>
        </p:txBody>
      </p:sp>
      <p:pic>
        <p:nvPicPr>
          <p:cNvPr id="6" name="Grafika 5" descr="Rozwój biznesu z wypełnieniem pełnym">
            <a:extLst>
              <a:ext uri="{FF2B5EF4-FFF2-40B4-BE49-F238E27FC236}">
                <a16:creationId xmlns:a16="http://schemas.microsoft.com/office/drawing/2014/main" id="{457EF7FB-EDCB-0E57-53DE-32C95C476A32}"/>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376553" y="428133"/>
            <a:ext cx="1268692" cy="1268692"/>
          </a:xfrm>
          <a:prstGeom prst="rect">
            <a:avLst/>
          </a:prstGeom>
        </p:spPr>
      </p:pic>
      <p:sp>
        <p:nvSpPr>
          <p:cNvPr id="2" name="object 16">
            <a:extLst>
              <a:ext uri="{FF2B5EF4-FFF2-40B4-BE49-F238E27FC236}">
                <a16:creationId xmlns:a16="http://schemas.microsoft.com/office/drawing/2014/main" id="{82630130-F789-523D-5263-CC3CAACA3182}"/>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7" name="pole tekstowe 6">
            <a:extLst>
              <a:ext uri="{FF2B5EF4-FFF2-40B4-BE49-F238E27FC236}">
                <a16:creationId xmlns:a16="http://schemas.microsoft.com/office/drawing/2014/main" id="{9CA8CD86-6409-CE86-583D-4645CE39EB96}"/>
              </a:ext>
            </a:extLst>
          </p:cNvPr>
          <p:cNvSpPr txBox="1"/>
          <p:nvPr/>
        </p:nvSpPr>
        <p:spPr>
          <a:xfrm>
            <a:off x="445416" y="1316463"/>
            <a:ext cx="6856531" cy="659155"/>
          </a:xfrm>
          <a:prstGeom prst="rect">
            <a:avLst/>
          </a:prstGeom>
          <a:noFill/>
        </p:spPr>
        <p:txBody>
          <a:bodyPr wrap="square">
            <a:spAutoFit/>
          </a:bodyPr>
          <a:lstStyle/>
          <a:p>
            <a:pPr marL="12700">
              <a:spcBef>
                <a:spcPts val="110"/>
              </a:spcBef>
            </a:pPr>
            <a:r>
              <a:rPr lang="it-IT" spc="50">
                <a:latin typeface="+mj-lt"/>
                <a:cs typeface="Tahoma"/>
              </a:rPr>
              <a:t>SEZIONE 1.12.: STRUMENTI DI SOSTEGNO AL MERCATO DEL LAVORO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65815135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059361220"/>
              </p:ext>
            </p:extLst>
          </p:nvPr>
        </p:nvGraphicFramePr>
        <p:xfrm>
          <a:off x="620605" y="1480008"/>
          <a:ext cx="11841630" cy="44508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bject 16">
            <a:extLst>
              <a:ext uri="{FF2B5EF4-FFF2-40B4-BE49-F238E27FC236}">
                <a16:creationId xmlns:a16="http://schemas.microsoft.com/office/drawing/2014/main" id="{B7F96E64-50B1-A8FB-EAC8-3CC35E3431D7}"/>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4" name="pole tekstowe 3">
            <a:extLst>
              <a:ext uri="{FF2B5EF4-FFF2-40B4-BE49-F238E27FC236}">
                <a16:creationId xmlns:a16="http://schemas.microsoft.com/office/drawing/2014/main" id="{F3BB7551-D6F5-B3F6-F411-9AD30F4DEF06}"/>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1.13.: SOLUZIONI ANTICRISI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8358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129845990"/>
              </p:ext>
            </p:extLst>
          </p:nvPr>
        </p:nvGraphicFramePr>
        <p:xfrm>
          <a:off x="1758623" y="1555422"/>
          <a:ext cx="8128000" cy="4601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2422A82D-CE3B-E188-77DB-A402D345F0C8}"/>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4" name="pole tekstowe 3">
            <a:extLst>
              <a:ext uri="{FF2B5EF4-FFF2-40B4-BE49-F238E27FC236}">
                <a16:creationId xmlns:a16="http://schemas.microsoft.com/office/drawing/2014/main" id="{BF4D15A0-49C6-242D-0905-7000F4DFCD1C}"/>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1.14: MANTENIMENTO DEI POSTI DI LAVORO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021539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0942524"/>
              </p:ext>
            </p:extLst>
          </p:nvPr>
        </p:nvGraphicFramePr>
        <p:xfrm>
          <a:off x="663903" y="1673915"/>
          <a:ext cx="10911099" cy="4464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bject 16">
            <a:extLst>
              <a:ext uri="{FF2B5EF4-FFF2-40B4-BE49-F238E27FC236}">
                <a16:creationId xmlns:a16="http://schemas.microsoft.com/office/drawing/2014/main" id="{7E04FD6C-8E18-B122-3E4E-B4BFA8878BC5}"/>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5" name="pole tekstowe 4">
            <a:extLst>
              <a:ext uri="{FF2B5EF4-FFF2-40B4-BE49-F238E27FC236}">
                <a16:creationId xmlns:a16="http://schemas.microsoft.com/office/drawing/2014/main" id="{F71BC2A8-4AB0-936C-B62A-6162292F4A47}"/>
              </a:ext>
            </a:extLst>
          </p:cNvPr>
          <p:cNvSpPr txBox="1"/>
          <p:nvPr/>
        </p:nvSpPr>
        <p:spPr>
          <a:xfrm>
            <a:off x="663902" y="1304583"/>
            <a:ext cx="6823575" cy="659155"/>
          </a:xfrm>
          <a:prstGeom prst="rect">
            <a:avLst/>
          </a:prstGeom>
          <a:noFill/>
        </p:spPr>
        <p:txBody>
          <a:bodyPr wrap="square">
            <a:spAutoFit/>
          </a:bodyPr>
          <a:lstStyle/>
          <a:p>
            <a:pPr marL="12700">
              <a:spcBef>
                <a:spcPts val="110"/>
              </a:spcBef>
            </a:pPr>
            <a:r>
              <a:rPr lang="it-IT" spc="50">
                <a:latin typeface="+mj-lt"/>
                <a:cs typeface="Tahoma"/>
              </a:rPr>
              <a:t>SEZIONE 1.15: VALUTAZIONE DEI MECCANISMI DI SOSTEGNO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48487425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480795" y="280548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480794" y="356294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480793" y="4320401"/>
            <a:ext cx="378198" cy="275557"/>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480794" y="502703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895647" y="2776060"/>
            <a:ext cx="9339832" cy="646331"/>
          </a:xfrm>
          <a:prstGeom prst="rect">
            <a:avLst/>
          </a:prstGeom>
          <a:noFill/>
        </p:spPr>
        <p:txBody>
          <a:bodyPr wrap="square" rtlCol="0">
            <a:spAutoFit/>
          </a:bodyPr>
          <a:lstStyle/>
          <a:p>
            <a:r>
              <a:rPr lang="it-IT" dirty="0"/>
              <a:t>Gli scudi anticrisi hanno riguardato i cambiamenti provenienti da varie aree del sistema economico
</a:t>
            </a:r>
          </a:p>
        </p:txBody>
      </p:sp>
      <p:sp>
        <p:nvSpPr>
          <p:cNvPr id="12" name="CuadroTexto 11"/>
          <p:cNvSpPr txBox="1"/>
          <p:nvPr/>
        </p:nvSpPr>
        <p:spPr>
          <a:xfrm>
            <a:off x="904442" y="3552073"/>
            <a:ext cx="10841862" cy="646331"/>
          </a:xfrm>
          <a:prstGeom prst="rect">
            <a:avLst/>
          </a:prstGeom>
          <a:noFill/>
        </p:spPr>
        <p:txBody>
          <a:bodyPr wrap="square" rtlCol="0">
            <a:spAutoFit/>
          </a:bodyPr>
          <a:lstStyle/>
          <a:p>
            <a:r>
              <a:rPr lang="it-IT" dirty="0"/>
              <a:t>Gli scudi anticrisi comprendevano aiuti di Stato diretti e una serie di soluzioni indirette (ad esempio sgravi fiscali)
</a:t>
            </a:r>
          </a:p>
        </p:txBody>
      </p:sp>
      <p:sp>
        <p:nvSpPr>
          <p:cNvPr id="13" name="CuadroTexto 12"/>
          <p:cNvSpPr txBox="1"/>
          <p:nvPr/>
        </p:nvSpPr>
        <p:spPr>
          <a:xfrm>
            <a:off x="904442" y="4272792"/>
            <a:ext cx="7919999" cy="646331"/>
          </a:xfrm>
          <a:prstGeom prst="rect">
            <a:avLst/>
          </a:prstGeom>
          <a:noFill/>
        </p:spPr>
        <p:txBody>
          <a:bodyPr wrap="square" rtlCol="0">
            <a:spAutoFit/>
          </a:bodyPr>
          <a:lstStyle/>
          <a:p>
            <a:r>
              <a:rPr lang="it-IT" dirty="0"/>
              <a:t>Gli scudi anticrisi includevano modifiche dettagliate in varie aree della legge
</a:t>
            </a:r>
          </a:p>
        </p:txBody>
      </p:sp>
      <p:sp>
        <p:nvSpPr>
          <p:cNvPr id="14" name="CuadroTexto 13"/>
          <p:cNvSpPr txBox="1"/>
          <p:nvPr/>
        </p:nvSpPr>
        <p:spPr>
          <a:xfrm>
            <a:off x="904441" y="4977700"/>
            <a:ext cx="9339831" cy="923330"/>
          </a:xfrm>
          <a:prstGeom prst="rect">
            <a:avLst/>
          </a:prstGeom>
          <a:noFill/>
        </p:spPr>
        <p:txBody>
          <a:bodyPr wrap="square" rtlCol="0">
            <a:spAutoFit/>
          </a:bodyPr>
          <a:lstStyle/>
          <a:p>
            <a:r>
              <a:rPr lang="it-IT" dirty="0"/>
              <a:t>Gli scudi anticrisi sono stati soggetti a frequenti cambiamenti e hanno richiesto un adattamento alla realtà in rapida evoluzione
</a:t>
            </a:r>
          </a:p>
        </p:txBody>
      </p:sp>
      <p:sp>
        <p:nvSpPr>
          <p:cNvPr id="17" name="object 2"/>
          <p:cNvSpPr txBox="1">
            <a:spLocks/>
          </p:cNvSpPr>
          <p:nvPr/>
        </p:nvSpPr>
        <p:spPr>
          <a:xfrm>
            <a:off x="480795" y="1302505"/>
            <a:ext cx="496135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Takeaway chiave:
</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570868" y="1242257"/>
            <a:ext cx="10729751" cy="4801314"/>
          </a:xfrm>
          <a:prstGeom prst="rect">
            <a:avLst/>
          </a:prstGeom>
          <a:noFill/>
        </p:spPr>
        <p:txBody>
          <a:bodyPr wrap="square" rtlCol="0">
            <a:spAutoFit/>
          </a:bodyPr>
          <a:lstStyle/>
          <a:p>
            <a:r>
              <a:rPr lang="it-IT"/>
              <a:t>Fonti:
</a:t>
            </a:r>
          </a:p>
          <a:p>
            <a:r>
              <a:rPr lang="it-IT"/>
              <a:t>Coronavirus (COVID-19): risposte politiche per le PMI, OCSE, aggiornato il 15 luglio 2020. 
Prospettive OCSE per le PMI e l'imprenditorialità 2021. 
Dębkowska, K., Kłosiewicz-Górecka, U., Szymańska, A., Ważniewski, P., Zybertowicz, K. (2021), Scudo anti-crisi... Un'ancora di salvezza per le imprese e l'economia?, Gniazdowski, M., Kubisiak, A., Kutwa, K., Rybacki, J. (co-pr.), Istituto economico polacco, Varsavia. 
Buendia, J.L. i Dovalo, A. (2020). Aiuti di Stato contro COVID-19. La Commissione adotta un quadro temporaneo. European State Aid Law Quarterly, 19(1).
Nicolaides, P. (2020a). Applicazione dell'articolo 107, paragrafo 2, lettera b), del TFUE alle misure relative alla Covid-19: aiuti di Stato destinati a ovviare ai danni arrecati da un evento eccezionale. Journal of European Competition Law &amp; Practice, 11(5-6). http://doi.org/10.1093/jeclap/lpaa026.
https://www.bgk.pl/files/public/Pliki/Analizy_ekonomiczne/raport_BGK_narzedzia_pomocowe_COVID_styczen2021.pdf.
https://ec.europa.eu/competition/state_aid/what_is_new/maritime_transport_overview_sa_rules_during_coronavirus.pdf.
</a:t>
            </a:r>
            <a:endParaRPr lang="it-IT" sz="1800"/>
          </a:p>
        </p:txBody>
      </p:sp>
    </p:spTree>
    <p:extLst>
      <p:ext uri="{BB962C8B-B14F-4D97-AF65-F5344CB8AC3E}">
        <p14:creationId xmlns:p14="http://schemas.microsoft.com/office/powerpoint/2010/main" val="3072834626"/>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4143093" y="2644170"/>
            <a:ext cx="3905814" cy="1569660"/>
          </a:xfrm>
          <a:prstGeom prst="rect">
            <a:avLst/>
          </a:prstGeom>
          <a:noFill/>
        </p:spPr>
        <p:txBody>
          <a:bodyPr wrap="square">
            <a:spAutoFit/>
          </a:bodyPr>
          <a:lstStyle/>
          <a:p>
            <a:r>
              <a:rPr lang="it-IT" sz="9600" b="1" spc="95">
                <a:solidFill>
                  <a:schemeClr val="bg1"/>
                </a:solidFill>
                <a:cs typeface="Roboto"/>
              </a:rPr>
              <a:t>Grazie!</a:t>
            </a:r>
            <a:endParaRPr lang="it-IT">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80FAD18F-87D5-5780-C8BD-DC319693EA7A}"/>
              </a:ext>
            </a:extLst>
          </p:cNvPr>
          <p:cNvSpPr txBox="1">
            <a:spLocks/>
          </p:cNvSpPr>
          <p:nvPr/>
        </p:nvSpPr>
        <p:spPr>
          <a:xfrm>
            <a:off x="5257162" y="262989"/>
            <a:ext cx="167767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a:t>INDICE</a:t>
            </a:r>
          </a:p>
        </p:txBody>
      </p:sp>
      <p:sp>
        <p:nvSpPr>
          <p:cNvPr id="3" name="Shape 2633">
            <a:extLst>
              <a:ext uri="{FF2B5EF4-FFF2-40B4-BE49-F238E27FC236}">
                <a16:creationId xmlns:a16="http://schemas.microsoft.com/office/drawing/2014/main" id="{31A6D2C2-1A39-7EE0-FD68-D149CCF6FDA0}"/>
              </a:ext>
            </a:extLst>
          </p:cNvPr>
          <p:cNvSpPr/>
          <p:nvPr/>
        </p:nvSpPr>
        <p:spPr>
          <a:xfrm>
            <a:off x="5827027" y="2060667"/>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it-IT" sz="1400">
              <a:solidFill>
                <a:srgbClr val="0CA373"/>
              </a:solidFill>
              <a:latin typeface="Oxygen" panose="02000503000000090004" pitchFamily="2" charset="77"/>
              <a:cs typeface="Abhaya Libre" panose="02000603000000000000" pitchFamily="2" charset="77"/>
            </a:endParaRPr>
          </a:p>
        </p:txBody>
      </p:sp>
      <p:sp>
        <p:nvSpPr>
          <p:cNvPr id="4" name="TextBox 31">
            <a:extLst>
              <a:ext uri="{FF2B5EF4-FFF2-40B4-BE49-F238E27FC236}">
                <a16:creationId xmlns:a16="http://schemas.microsoft.com/office/drawing/2014/main" id="{1AC6FFD1-B358-4715-525A-71C5387DBA88}"/>
              </a:ext>
            </a:extLst>
          </p:cNvPr>
          <p:cNvSpPr txBox="1"/>
          <p:nvPr/>
        </p:nvSpPr>
        <p:spPr>
          <a:xfrm>
            <a:off x="842196" y="2717112"/>
            <a:ext cx="10507607" cy="830997"/>
          </a:xfrm>
          <a:prstGeom prst="rect">
            <a:avLst/>
          </a:prstGeom>
          <a:noFill/>
        </p:spPr>
        <p:txBody>
          <a:bodyPr wrap="square" rtlCol="0">
            <a:spAutoFit/>
          </a:bodyPr>
          <a:lstStyle/>
          <a:p>
            <a:r>
              <a:rPr lang="it-IT" sz="2400">
                <a:solidFill>
                  <a:srgbClr val="0CA373"/>
                </a:solidFill>
                <a:latin typeface="Oxygen" panose="02000503000000090004" pitchFamily="2" charset="77"/>
                <a:ea typeface="Nunito Bold" charset="0"/>
                <a:cs typeface="Abhaya Libre SemiBold" panose="02000603000000000000" pitchFamily="2" charset="77"/>
              </a:rPr>
              <a:t>Unità 1: AIUTI DI STATO PER IL COFINANZIAMENTO DEI POSTI DI LAVORO
  </a:t>
            </a:r>
          </a:p>
        </p:txBody>
      </p:sp>
      <p:sp>
        <p:nvSpPr>
          <p:cNvPr id="5" name="TextBox 30">
            <a:extLst>
              <a:ext uri="{FF2B5EF4-FFF2-40B4-BE49-F238E27FC236}">
                <a16:creationId xmlns:a16="http://schemas.microsoft.com/office/drawing/2014/main" id="{2197E3D5-9CAB-56DF-2702-C8281259BE4D}"/>
              </a:ext>
            </a:extLst>
          </p:cNvPr>
          <p:cNvSpPr txBox="1"/>
          <p:nvPr/>
        </p:nvSpPr>
        <p:spPr>
          <a:xfrm>
            <a:off x="3188826" y="3429000"/>
            <a:ext cx="5814345" cy="2003497"/>
          </a:xfrm>
          <a:prstGeom prst="rect">
            <a:avLst/>
          </a:prstGeom>
          <a:noFill/>
        </p:spPr>
        <p:txBody>
          <a:bodyPr wrap="square" rtlCol="0">
            <a:spAutoFit/>
          </a:bodyPr>
          <a:lstStyle/>
          <a:p>
            <a:pPr marL="457200" indent="-457200">
              <a:lnSpc>
                <a:spcPts val="2500"/>
              </a:lnSpc>
              <a:buFont typeface="+mj-lt"/>
              <a:buAutoNum type="arabicPeriod"/>
            </a:pPr>
            <a:r>
              <a:rPr lang="it-IT" sz="2000" dirty="0">
                <a:ea typeface="Lato Light" panose="020F0502020204030203" pitchFamily="34" charset="0"/>
                <a:cs typeface="Abhaya Libre" panose="02000603000000000000" pitchFamily="2" charset="77"/>
              </a:rPr>
              <a:t>Cosa sono gli aiuti di Stato
Differenze tra aiuti di Stato, sovvenzioni e prestiti
</a:t>
            </a:r>
            <a:r>
              <a:rPr lang="it-IT" sz="2000" dirty="0"/>
              <a:t>Scudi anticrisi e altri meccanismi
Mantenimento dei posti di lavoro 
Meccanismi di soccorso 
</a:t>
            </a:r>
            <a:r>
              <a:rPr lang="it-IT" sz="2000" dirty="0">
                <a:ea typeface="Lato Light" panose="020F0502020204030203" pitchFamily="34" charset="0"/>
                <a:cs typeface="Abhaya Libre" panose="02000603000000000000" pitchFamily="2" charset="77"/>
              </a:rPr>
              <a:t>Vantaggi e sfide</a:t>
            </a:r>
          </a:p>
        </p:txBody>
      </p:sp>
    </p:spTree>
    <p:extLst>
      <p:ext uri="{BB962C8B-B14F-4D97-AF65-F5344CB8AC3E}">
        <p14:creationId xmlns:p14="http://schemas.microsoft.com/office/powerpoint/2010/main" val="205828906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7" name="object 16"/>
          <p:cNvSpPr txBox="1">
            <a:spLocks/>
          </p:cNvSpPr>
          <p:nvPr/>
        </p:nvSpPr>
        <p:spPr>
          <a:xfrm>
            <a:off x="2415624" y="171916"/>
            <a:ext cx="9180027"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000" b="1" spc="-150" dirty="0"/>
              <a:t>UNITÀ 1: AIUTI DI STATO PER IL COFINANZIAMENTO DEI POSTI DI LAVORO 
</a:t>
            </a:r>
          </a:p>
        </p:txBody>
      </p:sp>
      <p:sp>
        <p:nvSpPr>
          <p:cNvPr id="9" name="Rectángulo: esquinas redondeadas 8">
            <a:extLst>
              <a:ext uri="{FF2B5EF4-FFF2-40B4-BE49-F238E27FC236}">
                <a16:creationId xmlns:a16="http://schemas.microsoft.com/office/drawing/2014/main" id="{554ADB93-A6E9-4F71-B961-C6EF3DD52932}"/>
              </a:ext>
            </a:extLst>
          </p:cNvPr>
          <p:cNvSpPr/>
          <p:nvPr/>
        </p:nvSpPr>
        <p:spPr>
          <a:xfrm>
            <a:off x="6382139" y="1502229"/>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Rectángulo: esquinas redondeadas 11">
            <a:extLst>
              <a:ext uri="{FF2B5EF4-FFF2-40B4-BE49-F238E27FC236}">
                <a16:creationId xmlns:a16="http://schemas.microsoft.com/office/drawing/2014/main" id="{B89F9313-5439-4194-A281-F6A954D8CA77}"/>
              </a:ext>
            </a:extLst>
          </p:cNvPr>
          <p:cNvSpPr/>
          <p:nvPr/>
        </p:nvSpPr>
        <p:spPr>
          <a:xfrm>
            <a:off x="6353543" y="2995451"/>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Rectángulo: esquinas redondeadas 12">
            <a:extLst>
              <a:ext uri="{FF2B5EF4-FFF2-40B4-BE49-F238E27FC236}">
                <a16:creationId xmlns:a16="http://schemas.microsoft.com/office/drawing/2014/main" id="{D2D3C5CB-B99E-4633-AE47-554AF0DDEA2D}"/>
              </a:ext>
            </a:extLst>
          </p:cNvPr>
          <p:cNvSpPr/>
          <p:nvPr/>
        </p:nvSpPr>
        <p:spPr>
          <a:xfrm>
            <a:off x="6382139" y="4376058"/>
            <a:ext cx="4813388" cy="115764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0" name="CuadroTexto 9">
            <a:extLst>
              <a:ext uri="{FF2B5EF4-FFF2-40B4-BE49-F238E27FC236}">
                <a16:creationId xmlns:a16="http://schemas.microsoft.com/office/drawing/2014/main" id="{D0A40D07-E350-430B-B859-0C3304C761E7}"/>
              </a:ext>
            </a:extLst>
          </p:cNvPr>
          <p:cNvSpPr txBox="1"/>
          <p:nvPr/>
        </p:nvSpPr>
        <p:spPr>
          <a:xfrm>
            <a:off x="6644030" y="1730455"/>
            <a:ext cx="3535668" cy="646331"/>
          </a:xfrm>
          <a:prstGeom prst="rect">
            <a:avLst/>
          </a:prstGeom>
          <a:noFill/>
        </p:spPr>
        <p:txBody>
          <a:bodyPr wrap="square" rtlCol="0">
            <a:spAutoFit/>
          </a:bodyPr>
          <a:lstStyle/>
          <a:p>
            <a:r>
              <a:rPr lang="it-IT"/>
              <a:t>Aiuti di Stato, sovvenzioni e prestiti
</a:t>
            </a:r>
          </a:p>
        </p:txBody>
      </p:sp>
      <p:sp>
        <p:nvSpPr>
          <p:cNvPr id="14" name="CuadroTexto 13">
            <a:extLst>
              <a:ext uri="{FF2B5EF4-FFF2-40B4-BE49-F238E27FC236}">
                <a16:creationId xmlns:a16="http://schemas.microsoft.com/office/drawing/2014/main" id="{701166F9-9D9F-424A-A767-9FF2036FFAA8}"/>
              </a:ext>
            </a:extLst>
          </p:cNvPr>
          <p:cNvSpPr txBox="1"/>
          <p:nvPr/>
        </p:nvSpPr>
        <p:spPr>
          <a:xfrm>
            <a:off x="6719460" y="3296014"/>
            <a:ext cx="3535668" cy="646331"/>
          </a:xfrm>
          <a:prstGeom prst="rect">
            <a:avLst/>
          </a:prstGeom>
          <a:noFill/>
        </p:spPr>
        <p:txBody>
          <a:bodyPr wrap="square" rtlCol="0">
            <a:spAutoFit/>
          </a:bodyPr>
          <a:lstStyle/>
          <a:p>
            <a:r>
              <a:rPr lang="it-IT"/>
              <a:t>Mantenimento dei posti di lavoro
</a:t>
            </a:r>
          </a:p>
        </p:txBody>
      </p:sp>
      <p:sp>
        <p:nvSpPr>
          <p:cNvPr id="15" name="CuadroTexto 14">
            <a:extLst>
              <a:ext uri="{FF2B5EF4-FFF2-40B4-BE49-F238E27FC236}">
                <a16:creationId xmlns:a16="http://schemas.microsoft.com/office/drawing/2014/main" id="{3197D3E3-5DBB-4104-AAB1-1F035F64A205}"/>
              </a:ext>
            </a:extLst>
          </p:cNvPr>
          <p:cNvSpPr txBox="1"/>
          <p:nvPr/>
        </p:nvSpPr>
        <p:spPr>
          <a:xfrm>
            <a:off x="6719460" y="4719096"/>
            <a:ext cx="3535668" cy="646331"/>
          </a:xfrm>
          <a:prstGeom prst="rect">
            <a:avLst/>
          </a:prstGeom>
          <a:noFill/>
        </p:spPr>
        <p:txBody>
          <a:bodyPr wrap="square" rtlCol="0">
            <a:spAutoFit/>
          </a:bodyPr>
          <a:lstStyle/>
          <a:p>
            <a:r>
              <a:rPr lang="it-IT"/>
              <a:t>Meccanismi di soccorso 
</a:t>
            </a:r>
          </a:p>
        </p:txBody>
      </p:sp>
      <p:sp>
        <p:nvSpPr>
          <p:cNvPr id="16" name="Rectángulo: esquinas redondeadas 8">
            <a:extLst>
              <a:ext uri="{FF2B5EF4-FFF2-40B4-BE49-F238E27FC236}">
                <a16:creationId xmlns:a16="http://schemas.microsoft.com/office/drawing/2014/main" id="{554ADB93-A6E9-4F71-B961-C6EF3DD52932}"/>
              </a:ext>
            </a:extLst>
          </p:cNvPr>
          <p:cNvSpPr/>
          <p:nvPr/>
        </p:nvSpPr>
        <p:spPr>
          <a:xfrm>
            <a:off x="1164951" y="2248275"/>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CuadroTexto 9">
            <a:extLst>
              <a:ext uri="{FF2B5EF4-FFF2-40B4-BE49-F238E27FC236}">
                <a16:creationId xmlns:a16="http://schemas.microsoft.com/office/drawing/2014/main" id="{D0A40D07-E350-430B-B859-0C3304C761E7}"/>
              </a:ext>
            </a:extLst>
          </p:cNvPr>
          <p:cNvSpPr txBox="1"/>
          <p:nvPr/>
        </p:nvSpPr>
        <p:spPr>
          <a:xfrm>
            <a:off x="1426842" y="2476501"/>
            <a:ext cx="3535668" cy="646331"/>
          </a:xfrm>
          <a:prstGeom prst="rect">
            <a:avLst/>
          </a:prstGeom>
          <a:noFill/>
        </p:spPr>
        <p:txBody>
          <a:bodyPr wrap="square" rtlCol="0">
            <a:spAutoFit/>
          </a:bodyPr>
          <a:lstStyle/>
          <a:p>
            <a:r>
              <a:rPr lang="it-IT"/>
              <a:t>Scudi anticrisi 
</a:t>
            </a:r>
          </a:p>
        </p:txBody>
      </p:sp>
      <p:sp>
        <p:nvSpPr>
          <p:cNvPr id="18" name="Rectángulo: esquinas redondeadas 11">
            <a:extLst>
              <a:ext uri="{FF2B5EF4-FFF2-40B4-BE49-F238E27FC236}">
                <a16:creationId xmlns:a16="http://schemas.microsoft.com/office/drawing/2014/main" id="{B89F9313-5439-4194-A281-F6A954D8CA77}"/>
              </a:ext>
            </a:extLst>
          </p:cNvPr>
          <p:cNvSpPr/>
          <p:nvPr/>
        </p:nvSpPr>
        <p:spPr>
          <a:xfrm>
            <a:off x="1163962" y="3838138"/>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9" name="CuadroTexto 13">
            <a:extLst>
              <a:ext uri="{FF2B5EF4-FFF2-40B4-BE49-F238E27FC236}">
                <a16:creationId xmlns:a16="http://schemas.microsoft.com/office/drawing/2014/main" id="{701166F9-9D9F-424A-A767-9FF2036FFAA8}"/>
              </a:ext>
            </a:extLst>
          </p:cNvPr>
          <p:cNvSpPr txBox="1"/>
          <p:nvPr/>
        </p:nvSpPr>
        <p:spPr>
          <a:xfrm>
            <a:off x="1529879" y="4138701"/>
            <a:ext cx="3535668" cy="646331"/>
          </a:xfrm>
          <a:prstGeom prst="rect">
            <a:avLst/>
          </a:prstGeom>
          <a:noFill/>
        </p:spPr>
        <p:txBody>
          <a:bodyPr wrap="square" rtlCol="0">
            <a:spAutoFit/>
          </a:bodyPr>
          <a:lstStyle/>
          <a:p>
            <a:r>
              <a:rPr lang="it-IT"/>
              <a:t>Altri meccanismi 
</a:t>
            </a:r>
          </a:p>
        </p:txBody>
      </p:sp>
      <p:sp>
        <p:nvSpPr>
          <p:cNvPr id="4" name="pole tekstowe 3">
            <a:extLst>
              <a:ext uri="{FF2B5EF4-FFF2-40B4-BE49-F238E27FC236}">
                <a16:creationId xmlns:a16="http://schemas.microsoft.com/office/drawing/2014/main" id="{23D878FC-BBDA-B6C8-5A91-B6594363F348}"/>
              </a:ext>
            </a:extLst>
          </p:cNvPr>
          <p:cNvSpPr txBox="1"/>
          <p:nvPr/>
        </p:nvSpPr>
        <p:spPr>
          <a:xfrm>
            <a:off x="460564" y="1410117"/>
            <a:ext cx="6094428" cy="659155"/>
          </a:xfrm>
          <a:prstGeom prst="rect">
            <a:avLst/>
          </a:prstGeom>
          <a:noFill/>
        </p:spPr>
        <p:txBody>
          <a:bodyPr wrap="square">
            <a:spAutoFit/>
          </a:bodyPr>
          <a:lstStyle/>
          <a:p>
            <a:pPr marL="12700">
              <a:spcBef>
                <a:spcPts val="110"/>
              </a:spcBef>
            </a:pPr>
            <a:r>
              <a:rPr lang="es-ES" spc="50" dirty="0">
                <a:latin typeface="+mj-lt"/>
                <a:cs typeface="Tahoma"/>
              </a:rPr>
              <a:t>SEZIONE 1.1: SCHEMI DI SOSTEGNO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62093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obrazu 7" descr="Niskokątny widok różowej zjeżdżalni na tle nieba">
            <a:extLst>
              <a:ext uri="{FF2B5EF4-FFF2-40B4-BE49-F238E27FC236}">
                <a16:creationId xmlns:a16="http://schemas.microsoft.com/office/drawing/2014/main" id="{F64D9AD7-6E3A-1EC8-836E-BE56D8631FF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7956550" y="1244338"/>
            <a:ext cx="4235450" cy="4901938"/>
          </a:xfrm>
        </p:spPr>
      </p:pic>
      <p:sp>
        <p:nvSpPr>
          <p:cNvPr id="5" name="pole tekstowe 4">
            <a:extLst>
              <a:ext uri="{FF2B5EF4-FFF2-40B4-BE49-F238E27FC236}">
                <a16:creationId xmlns:a16="http://schemas.microsoft.com/office/drawing/2014/main" id="{1B62A7F7-D163-4564-1797-C43D2240A4D8}"/>
              </a:ext>
            </a:extLst>
          </p:cNvPr>
          <p:cNvSpPr txBox="1"/>
          <p:nvPr/>
        </p:nvSpPr>
        <p:spPr>
          <a:xfrm>
            <a:off x="521415" y="1853374"/>
            <a:ext cx="7145268" cy="3939540"/>
          </a:xfrm>
          <a:prstGeom prst="rect">
            <a:avLst/>
          </a:prstGeom>
          <a:noFill/>
        </p:spPr>
        <p:txBody>
          <a:bodyPr wrap="square">
            <a:spAutoFit/>
          </a:bodyPr>
          <a:lstStyle/>
          <a:p>
            <a:pPr algn="just"/>
            <a:r>
              <a:rPr lang="it-IT" sz="1600"/>
              <a:t>Gli aiuti di Stato sono aiuti concessi dallo Stato o da fonti statali che violano o minacciano di falsare la concorrenza favorendo determinate imprese o la produzione di determinati prodotti.
Gli aiuti di Stato possono essere concessi in particolare sotto forma di:</a:t>
            </a:r>
          </a:p>
          <a:p>
            <a:pPr algn="just"/>
            <a:r>
              <a:rPr lang="it-IT" sz="1600"/>
              <a:t>
• agevolazioni e crediti d'imposta;
• sovvenzioni in conto capitale e investimenti;
• il cosiddetto "Soft lending" (prestiti agevolati e rimborsabili condizionatamente, dilazione e rateizzazione);
• fideiussioni e garanzie</a:t>
            </a:r>
          </a:p>
          <a:p>
            <a:pPr algn="just"/>
            <a:r>
              <a:rPr lang="it-IT" sz="1600"/>
              <a:t>
Gli enti che concedono aiuti dovrebbero essere intesi come enti della pubblica amministrazione e altri enti autorizzati a fornire aiuti, compreso un imprenditore pubblico. L'assistenza viene spesso fornita a seguito di una decisione o della firma di un contratto.
</a:t>
            </a:r>
            <a:r>
              <a:rPr lang="it-IT" sz="1000"/>
              <a:t>Fonte: https://www.sejm.gov.pl/sejm8.nsf/BASLeksykon.xsp?id=6C69A9C632BBC917C1257A59003DD1CF&amp;litera=P</a:t>
            </a:r>
          </a:p>
        </p:txBody>
      </p:sp>
      <p:sp>
        <p:nvSpPr>
          <p:cNvPr id="7" name="object 16">
            <a:extLst>
              <a:ext uri="{FF2B5EF4-FFF2-40B4-BE49-F238E27FC236}">
                <a16:creationId xmlns:a16="http://schemas.microsoft.com/office/drawing/2014/main" id="{7F241C33-EEB0-1126-BE73-5581932DC36C}"/>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9" name="pole tekstowe 8">
            <a:extLst>
              <a:ext uri="{FF2B5EF4-FFF2-40B4-BE49-F238E27FC236}">
                <a16:creationId xmlns:a16="http://schemas.microsoft.com/office/drawing/2014/main" id="{01ACE9A4-F599-AE10-2C4C-9B36012F0BA0}"/>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1.1: AIUTI DI STATO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957008618"/>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C26149D3-702F-32B2-1089-79E88BD049E2}"/>
              </a:ext>
            </a:extLst>
          </p:cNvPr>
          <p:cNvGraphicFramePr/>
          <p:nvPr>
            <p:extLst>
              <p:ext uri="{D42A27DB-BD31-4B8C-83A1-F6EECF244321}">
                <p14:modId xmlns:p14="http://schemas.microsoft.com/office/powerpoint/2010/main" val="116633605"/>
              </p:ext>
            </p:extLst>
          </p:nvPr>
        </p:nvGraphicFramePr>
        <p:xfrm>
          <a:off x="245096" y="867265"/>
          <a:ext cx="11651531" cy="4939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5A16A90E-2262-DF77-CDDF-AE3D34F20CB6}"/>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dirty="0"/>
              <a:t>UNITÀ 1: AIUTI DI STATO PER IL COFINANZIAMENTO DEI POSTI DI LAVORO 
</a:t>
            </a:r>
          </a:p>
        </p:txBody>
      </p:sp>
      <p:sp>
        <p:nvSpPr>
          <p:cNvPr id="4" name="pole tekstowe 3">
            <a:extLst>
              <a:ext uri="{FF2B5EF4-FFF2-40B4-BE49-F238E27FC236}">
                <a16:creationId xmlns:a16="http://schemas.microsoft.com/office/drawing/2014/main" id="{F86C7FF8-9AB6-95F9-9A8C-4C97F7794ADC}"/>
              </a:ext>
            </a:extLst>
          </p:cNvPr>
          <p:cNvSpPr txBox="1"/>
          <p:nvPr/>
        </p:nvSpPr>
        <p:spPr>
          <a:xfrm>
            <a:off x="425389" y="1304031"/>
            <a:ext cx="6094428" cy="659155"/>
          </a:xfrm>
          <a:prstGeom prst="rect">
            <a:avLst/>
          </a:prstGeom>
          <a:noFill/>
        </p:spPr>
        <p:txBody>
          <a:bodyPr wrap="square">
            <a:spAutoFit/>
          </a:bodyPr>
          <a:lstStyle/>
          <a:p>
            <a:pPr marL="12700">
              <a:spcBef>
                <a:spcPts val="110"/>
              </a:spcBef>
            </a:pPr>
            <a:r>
              <a:rPr lang="it-IT" spc="50">
                <a:latin typeface="+mj-lt"/>
                <a:cs typeface="Tahoma"/>
              </a:rPr>
              <a:t>SEZIONE 1.1: AIUTI DI STATO
</a:t>
            </a:r>
            <a:endParaRPr lang="it-IT" sz="1800">
              <a:latin typeface="+mj-lt"/>
              <a:ea typeface="Lato Light" panose="020F0502020204030203" pitchFamily="34" charset="0"/>
              <a:cs typeface="Abhaya Libre" panose="02000603000000000000" pitchFamily="2" charset="77"/>
            </a:endParaRPr>
          </a:p>
        </p:txBody>
      </p:sp>
      <p:sp>
        <p:nvSpPr>
          <p:cNvPr id="2" name="pole tekstowe 1">
            <a:extLst>
              <a:ext uri="{FF2B5EF4-FFF2-40B4-BE49-F238E27FC236}">
                <a16:creationId xmlns:a16="http://schemas.microsoft.com/office/drawing/2014/main" id="{23956D14-B113-3E76-6318-A3A7ABF6CD7E}"/>
              </a:ext>
            </a:extLst>
          </p:cNvPr>
          <p:cNvSpPr txBox="1"/>
          <p:nvPr/>
        </p:nvSpPr>
        <p:spPr>
          <a:xfrm>
            <a:off x="414779" y="5781349"/>
            <a:ext cx="8352149" cy="246221"/>
          </a:xfrm>
          <a:prstGeom prst="rect">
            <a:avLst/>
          </a:prstGeom>
          <a:noFill/>
        </p:spPr>
        <p:txBody>
          <a:bodyPr wrap="square" rtlCol="0">
            <a:spAutoFit/>
          </a:bodyPr>
          <a:lstStyle/>
          <a:p>
            <a:r>
              <a:rPr lang="pl-PL" sz="1000" dirty="0"/>
              <a:t>Source: https://ec.europa.eu/commission/presscorner/detail/en/STATEMENT_22_2980</a:t>
            </a:r>
          </a:p>
        </p:txBody>
      </p:sp>
    </p:spTree>
    <p:extLst>
      <p:ext uri="{BB962C8B-B14F-4D97-AF65-F5344CB8AC3E}">
        <p14:creationId xmlns:p14="http://schemas.microsoft.com/office/powerpoint/2010/main" val="1631176148"/>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ABBAE191-0C80-AA4D-2AE9-0670442B7A69}"/>
              </a:ext>
            </a:extLst>
          </p:cNvPr>
          <p:cNvSpPr txBox="1"/>
          <p:nvPr/>
        </p:nvSpPr>
        <p:spPr>
          <a:xfrm>
            <a:off x="864123" y="2201965"/>
            <a:ext cx="10727703" cy="3293209"/>
          </a:xfrm>
          <a:prstGeom prst="rect">
            <a:avLst/>
          </a:prstGeom>
          <a:noFill/>
        </p:spPr>
        <p:txBody>
          <a:bodyPr wrap="square">
            <a:spAutoFit/>
          </a:bodyPr>
          <a:lstStyle/>
          <a:p>
            <a:r>
              <a:rPr lang="it-IT" b="1"/>
              <a:t>Attenzione:
</a:t>
            </a:r>
            <a:r>
              <a:rPr lang="it-IT"/>
              <a:t>Alla luce del miglioramento della crisi sanitaria in Europa e della graduale revoca delle relative misure restrittive, la Commissione europea, in linea con la sua dichiarazione del 12 maggio 2022, non ha prorogato la validità del quadro temporaneo oltre l'attuale data di applicazione, ossia il 30 giugno 2022.
</a:t>
            </a:r>
          </a:p>
          <a:p>
            <a:endParaRPr lang="it-IT"/>
          </a:p>
          <a:p>
            <a:pPr algn="just"/>
            <a:r>
              <a:rPr lang="it-IT" b="1"/>
              <a:t>Informazioni su tutti i programmi di aiuto notificati alla Commissione europea, le decisioni CE che approvano gli aiuti, gli atti giuridici e le spiegazioni relative agli aiuti pubblici concessi agli imprenditori che hanno sofferto a causa della COVID-19 sono disponibili qui:
</a:t>
            </a:r>
            <a:endParaRPr lang="it-IT"/>
          </a:p>
          <a:p>
            <a:r>
              <a:rPr lang="it-IT" sz="2800" b="0" i="0" u="none" strike="noStrike">
                <a:solidFill>
                  <a:srgbClr val="133C8A"/>
                </a:solidFill>
                <a:effectLst/>
                <a:latin typeface="Tahoma" panose="020B0604030504040204" pitchFamily="34" charset="0"/>
                <a:hlinkClick r:id="rId2"/>
              </a:rPr>
              <a:t>https://ec.europa.eu/competition-policy/state-aid/coronavirus_en</a:t>
            </a:r>
            <a:endParaRPr lang="it-IT" sz="2800"/>
          </a:p>
        </p:txBody>
      </p:sp>
      <p:sp>
        <p:nvSpPr>
          <p:cNvPr id="2" name="object 16">
            <a:extLst>
              <a:ext uri="{FF2B5EF4-FFF2-40B4-BE49-F238E27FC236}">
                <a16:creationId xmlns:a16="http://schemas.microsoft.com/office/drawing/2014/main" id="{ACD3B581-CFAF-2F8D-35C8-EF727FCA4311}"/>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3" name="pole tekstowe 2">
            <a:extLst>
              <a:ext uri="{FF2B5EF4-FFF2-40B4-BE49-F238E27FC236}">
                <a16:creationId xmlns:a16="http://schemas.microsoft.com/office/drawing/2014/main" id="{0C855753-DD4E-7414-55C4-A4E3E385E456}"/>
              </a:ext>
            </a:extLst>
          </p:cNvPr>
          <p:cNvSpPr txBox="1"/>
          <p:nvPr/>
        </p:nvSpPr>
        <p:spPr>
          <a:xfrm>
            <a:off x="445417" y="1316463"/>
            <a:ext cx="6094428" cy="659155"/>
          </a:xfrm>
          <a:prstGeom prst="rect">
            <a:avLst/>
          </a:prstGeom>
          <a:noFill/>
        </p:spPr>
        <p:txBody>
          <a:bodyPr wrap="square">
            <a:spAutoFit/>
          </a:bodyPr>
          <a:lstStyle/>
          <a:p>
            <a:pPr marL="12700">
              <a:spcBef>
                <a:spcPts val="110"/>
              </a:spcBef>
            </a:pPr>
            <a:r>
              <a:rPr lang="it-IT" spc="50">
                <a:latin typeface="+mj-lt"/>
                <a:cs typeface="Tahoma"/>
              </a:rPr>
              <a:t>SEZIONE 1.1: AIUTI DI STATO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997074147"/>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650178"/>
          </a:xfrm>
          <a:prstGeom prst="rect">
            <a:avLst/>
          </a:prstGeom>
          <a:noFill/>
        </p:spPr>
        <p:txBody>
          <a:bodyPr wrap="square" rtlCol="0">
            <a:spAutoFit/>
          </a:bodyPr>
          <a:lstStyle/>
          <a:p>
            <a:pPr algn="ctr">
              <a:lnSpc>
                <a:spcPts val="2220"/>
              </a:lnSpc>
            </a:pPr>
            <a:r>
              <a:rPr lang="it-IT" sz="1400">
                <a:ea typeface="Lato Light" charset="0"/>
                <a:cs typeface="Poppins" pitchFamily="2" charset="77"/>
              </a:rPr>
              <a:t>Condizioni e requisiti 
</a:t>
            </a:r>
          </a:p>
        </p:txBody>
      </p:sp>
      <p:sp>
        <p:nvSpPr>
          <p:cNvPr id="53" name="Rectangle 52"/>
          <p:cNvSpPr/>
          <p:nvPr/>
        </p:nvSpPr>
        <p:spPr>
          <a:xfrm>
            <a:off x="5378036" y="3783324"/>
            <a:ext cx="979114" cy="646331"/>
          </a:xfrm>
          <a:prstGeom prst="rect">
            <a:avLst/>
          </a:prstGeom>
        </p:spPr>
        <p:txBody>
          <a:bodyPr wrap="none">
            <a:spAutoFit/>
          </a:bodyPr>
          <a:lstStyle/>
          <a:p>
            <a:pPr algn="ctr"/>
            <a:r>
              <a:rPr lang="it-IT" b="1">
                <a:ea typeface="Roboto" charset="0"/>
                <a:cs typeface="Poppins" pitchFamily="2" charset="77"/>
              </a:rPr>
              <a:t>Idoneità
</a:t>
            </a:r>
          </a:p>
        </p:txBody>
      </p:sp>
      <p:sp>
        <p:nvSpPr>
          <p:cNvPr id="54" name="TextBox 53"/>
          <p:cNvSpPr txBox="1"/>
          <p:nvPr/>
        </p:nvSpPr>
        <p:spPr>
          <a:xfrm>
            <a:off x="6321269" y="2820117"/>
            <a:ext cx="1829006" cy="915507"/>
          </a:xfrm>
          <a:prstGeom prst="rect">
            <a:avLst/>
          </a:prstGeom>
          <a:noFill/>
        </p:spPr>
        <p:txBody>
          <a:bodyPr wrap="square" rtlCol="0">
            <a:spAutoFit/>
          </a:bodyPr>
          <a:lstStyle/>
          <a:p>
            <a:pPr algn="ctr">
              <a:lnSpc>
                <a:spcPts val="2220"/>
              </a:lnSpc>
            </a:pPr>
            <a:r>
              <a:rPr lang="it-IT" sz="1400">
                <a:ea typeface="Lato Light" charset="0"/>
                <a:cs typeface="Poppins" pitchFamily="2" charset="77"/>
              </a:rPr>
              <a:t>Preparazione della domanda di successo
</a:t>
            </a:r>
          </a:p>
        </p:txBody>
      </p:sp>
      <p:sp>
        <p:nvSpPr>
          <p:cNvPr id="55" name="Rectangle 54"/>
          <p:cNvSpPr/>
          <p:nvPr/>
        </p:nvSpPr>
        <p:spPr>
          <a:xfrm>
            <a:off x="6533382" y="2375051"/>
            <a:ext cx="1401602" cy="646331"/>
          </a:xfrm>
          <a:prstGeom prst="rect">
            <a:avLst/>
          </a:prstGeom>
        </p:spPr>
        <p:txBody>
          <a:bodyPr wrap="none">
            <a:spAutoFit/>
          </a:bodyPr>
          <a:lstStyle/>
          <a:p>
            <a:pPr algn="ctr"/>
            <a:r>
              <a:rPr lang="it-IT" b="1">
                <a:ea typeface="Roboto" charset="0"/>
                <a:cs typeface="Poppins" pitchFamily="2" charset="77"/>
              </a:rPr>
              <a:t>Applicazione
</a:t>
            </a:r>
          </a:p>
        </p:txBody>
      </p:sp>
      <p:sp>
        <p:nvSpPr>
          <p:cNvPr id="58" name="TextBox 57"/>
          <p:cNvSpPr txBox="1"/>
          <p:nvPr/>
        </p:nvSpPr>
        <p:spPr>
          <a:xfrm>
            <a:off x="3583218" y="2820117"/>
            <a:ext cx="1829006" cy="915507"/>
          </a:xfrm>
          <a:prstGeom prst="rect">
            <a:avLst/>
          </a:prstGeom>
          <a:noFill/>
        </p:spPr>
        <p:txBody>
          <a:bodyPr wrap="square" rtlCol="0">
            <a:spAutoFit/>
          </a:bodyPr>
          <a:lstStyle/>
          <a:p>
            <a:pPr algn="ctr">
              <a:lnSpc>
                <a:spcPts val="2220"/>
              </a:lnSpc>
            </a:pPr>
            <a:r>
              <a:rPr lang="it-IT" sz="1400">
                <a:ea typeface="Lato Light" charset="0"/>
                <a:cs typeface="Poppins" pitchFamily="2" charset="77"/>
              </a:rPr>
              <a:t>Conoscere gli strumenti disponibili
</a:t>
            </a:r>
          </a:p>
        </p:txBody>
      </p:sp>
      <p:sp>
        <p:nvSpPr>
          <p:cNvPr id="59" name="Rectangle 58"/>
          <p:cNvSpPr/>
          <p:nvPr/>
        </p:nvSpPr>
        <p:spPr>
          <a:xfrm>
            <a:off x="3798608" y="2375051"/>
            <a:ext cx="1395062" cy="369332"/>
          </a:xfrm>
          <a:prstGeom prst="rect">
            <a:avLst/>
          </a:prstGeom>
        </p:spPr>
        <p:txBody>
          <a:bodyPr wrap="none">
            <a:spAutoFit/>
          </a:bodyPr>
          <a:lstStyle/>
          <a:p>
            <a:pPr algn="ctr"/>
            <a:r>
              <a:rPr lang="it-IT" b="1">
                <a:ea typeface="Roboto" charset="0"/>
                <a:cs typeface="Poppins" pitchFamily="2" charset="77"/>
              </a:rPr>
              <a:t>Informazioni</a:t>
            </a:r>
          </a:p>
        </p:txBody>
      </p:sp>
      <p:sp>
        <p:nvSpPr>
          <p:cNvPr id="60" name="TextBox 59"/>
          <p:cNvSpPr txBox="1"/>
          <p:nvPr/>
        </p:nvSpPr>
        <p:spPr>
          <a:xfrm>
            <a:off x="7664662" y="4157001"/>
            <a:ext cx="1829006" cy="915507"/>
          </a:xfrm>
          <a:prstGeom prst="rect">
            <a:avLst/>
          </a:prstGeom>
          <a:noFill/>
        </p:spPr>
        <p:txBody>
          <a:bodyPr wrap="square" rtlCol="0">
            <a:spAutoFit/>
          </a:bodyPr>
          <a:lstStyle/>
          <a:p>
            <a:pPr algn="ctr">
              <a:lnSpc>
                <a:spcPts val="2220"/>
              </a:lnSpc>
            </a:pPr>
            <a:r>
              <a:rPr lang="it-IT" sz="1400">
                <a:ea typeface="Lato Light" charset="0"/>
                <a:cs typeface="Poppins" pitchFamily="2" charset="77"/>
              </a:rPr>
              <a:t>Calcolo e rendicontazione
</a:t>
            </a:r>
          </a:p>
        </p:txBody>
      </p:sp>
      <p:sp>
        <p:nvSpPr>
          <p:cNvPr id="61" name="Rectangle 60"/>
          <p:cNvSpPr/>
          <p:nvPr/>
        </p:nvSpPr>
        <p:spPr>
          <a:xfrm>
            <a:off x="7968933" y="3783324"/>
            <a:ext cx="1196289" cy="646331"/>
          </a:xfrm>
          <a:prstGeom prst="rect">
            <a:avLst/>
          </a:prstGeom>
        </p:spPr>
        <p:txBody>
          <a:bodyPr wrap="none">
            <a:spAutoFit/>
          </a:bodyPr>
          <a:lstStyle/>
          <a:p>
            <a:pPr algn="ctr"/>
            <a:r>
              <a:rPr lang="it-IT" b="1">
                <a:ea typeface="Roboto" charset="0"/>
                <a:cs typeface="Poppins" pitchFamily="2" charset="77"/>
              </a:rPr>
              <a:t>Fase finale
</a:t>
            </a:r>
          </a:p>
        </p:txBody>
      </p:sp>
      <p:sp>
        <p:nvSpPr>
          <p:cNvPr id="62" name="TextBox 61"/>
          <p:cNvSpPr txBox="1"/>
          <p:nvPr/>
        </p:nvSpPr>
        <p:spPr>
          <a:xfrm>
            <a:off x="2018411" y="4165229"/>
            <a:ext cx="2286252" cy="915507"/>
          </a:xfrm>
          <a:prstGeom prst="rect">
            <a:avLst/>
          </a:prstGeom>
          <a:noFill/>
        </p:spPr>
        <p:txBody>
          <a:bodyPr wrap="square" rtlCol="0">
            <a:spAutoFit/>
          </a:bodyPr>
          <a:lstStyle/>
          <a:p>
            <a:pPr algn="ctr">
              <a:lnSpc>
                <a:spcPts val="2220"/>
              </a:lnSpc>
            </a:pPr>
            <a:r>
              <a:rPr lang="it-IT" sz="1400">
                <a:ea typeface="Lato Light" charset="0"/>
                <a:cs typeface="Poppins" pitchFamily="2" charset="77"/>
              </a:rPr>
              <a:t>Identificazione delle </a:t>
            </a:r>
          </a:p>
          <a:p>
            <a:pPr algn="ctr">
              <a:lnSpc>
                <a:spcPts val="2220"/>
              </a:lnSpc>
            </a:pPr>
            <a:r>
              <a:rPr lang="it-IT" sz="1400">
                <a:ea typeface="Lato Light" charset="0"/>
                <a:cs typeface="Poppins" pitchFamily="2" charset="77"/>
              </a:rPr>
              <a:t>minacce e bisogni
</a:t>
            </a:r>
          </a:p>
        </p:txBody>
      </p:sp>
      <p:sp>
        <p:nvSpPr>
          <p:cNvPr id="63" name="Rectangle 62"/>
          <p:cNvSpPr/>
          <p:nvPr/>
        </p:nvSpPr>
        <p:spPr>
          <a:xfrm>
            <a:off x="2430030" y="3783324"/>
            <a:ext cx="1449564" cy="646331"/>
          </a:xfrm>
          <a:prstGeom prst="rect">
            <a:avLst/>
          </a:prstGeom>
        </p:spPr>
        <p:txBody>
          <a:bodyPr wrap="none">
            <a:spAutoFit/>
          </a:bodyPr>
          <a:lstStyle/>
          <a:p>
            <a:pPr algn="ctr"/>
            <a:r>
              <a:rPr lang="it-IT" b="1">
                <a:ea typeface="Roboto" charset="0"/>
                <a:cs typeface="Poppins" pitchFamily="2" charset="77"/>
              </a:rPr>
              <a:t>Problematica
</a:t>
            </a:r>
          </a:p>
        </p:txBody>
      </p:sp>
      <p:sp>
        <p:nvSpPr>
          <p:cNvPr id="9" name="pole tekstowe 8">
            <a:extLst>
              <a:ext uri="{FF2B5EF4-FFF2-40B4-BE49-F238E27FC236}">
                <a16:creationId xmlns:a16="http://schemas.microsoft.com/office/drawing/2014/main" id="{80331D8B-A0BF-380B-60F6-12F505584F81}"/>
              </a:ext>
            </a:extLst>
          </p:cNvPr>
          <p:cNvSpPr txBox="1"/>
          <p:nvPr/>
        </p:nvSpPr>
        <p:spPr>
          <a:xfrm>
            <a:off x="499307" y="1330127"/>
            <a:ext cx="6094428" cy="948978"/>
          </a:xfrm>
          <a:prstGeom prst="rect">
            <a:avLst/>
          </a:prstGeom>
          <a:noFill/>
        </p:spPr>
        <p:txBody>
          <a:bodyPr wrap="square">
            <a:spAutoFit/>
          </a:bodyPr>
          <a:lstStyle/>
          <a:p>
            <a:pPr marL="12700">
              <a:spcBef>
                <a:spcPts val="110"/>
              </a:spcBef>
            </a:pPr>
            <a:r>
              <a:rPr lang="it-IT" spc="50">
                <a:latin typeface="+mj-lt"/>
                <a:cs typeface="Tahoma"/>
              </a:rPr>
              <a:t>SEZIONE 1.2.: </a:t>
            </a:r>
          </a:p>
          <a:p>
            <a:pPr marL="12700">
              <a:spcBef>
                <a:spcPts val="110"/>
              </a:spcBef>
            </a:pPr>
            <a:r>
              <a:rPr lang="it-IT" spc="50">
                <a:latin typeface="+mj-lt"/>
                <a:cs typeface="Tahoma"/>
              </a:rPr>
              <a:t>UTILIZZO DI STRUMENTI ANTICRISI 
</a:t>
            </a:r>
            <a:endParaRPr lang="it-IT" sz="1800">
              <a:latin typeface="+mj-lt"/>
              <a:ea typeface="Lato Light" panose="020F0502020204030203" pitchFamily="34" charset="0"/>
              <a:cs typeface="Abhaya Libre" panose="02000603000000000000" pitchFamily="2" charset="77"/>
            </a:endParaRPr>
          </a:p>
        </p:txBody>
      </p:sp>
      <p:sp>
        <p:nvSpPr>
          <p:cNvPr id="10" name="object 16">
            <a:extLst>
              <a:ext uri="{FF2B5EF4-FFF2-40B4-BE49-F238E27FC236}">
                <a16:creationId xmlns:a16="http://schemas.microsoft.com/office/drawing/2014/main" id="{2181F9FC-18F3-7BAE-FBCB-BCF24F5D90B9}"/>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Tree>
    <p:extLst>
      <p:ext uri="{BB962C8B-B14F-4D97-AF65-F5344CB8AC3E}">
        <p14:creationId xmlns:p14="http://schemas.microsoft.com/office/powerpoint/2010/main" val="3962554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1D8C4A5-1FAC-684E-4171-A7FBF79C0148}"/>
              </a:ext>
            </a:extLst>
          </p:cNvPr>
          <p:cNvSpPr>
            <a:spLocks noChangeArrowheads="1"/>
          </p:cNvSpPr>
          <p:nvPr/>
        </p:nvSpPr>
        <p:spPr bwMode="auto">
          <a:xfrm>
            <a:off x="706876" y="2323117"/>
            <a:ext cx="11199178" cy="3267569"/>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lvl="0" eaLnBrk="0" fontAlgn="base" hangingPunct="0">
              <a:spcBef>
                <a:spcPct val="0"/>
              </a:spcBef>
              <a:spcAft>
                <a:spcPct val="0"/>
              </a:spcAft>
            </a:pPr>
            <a:r>
              <a:rPr kumimoji="0" lang="it-IT" altLang="pl-PL" sz="2800" b="0" i="1" u="none" strike="noStrike" cap="none" normalizeH="0" baseline="0">
                <a:ln>
                  <a:noFill/>
                </a:ln>
                <a:solidFill>
                  <a:schemeClr val="accent6">
                    <a:lumMod val="50000"/>
                  </a:schemeClr>
                </a:solidFill>
                <a:effectLst/>
                <a:latin typeface="Informal Roman" panose="030604020304060B0204" pitchFamily="66" charset="0"/>
              </a:rPr>
              <a:t>„</a:t>
            </a:r>
            <a:r>
              <a:rPr lang="it-IT" altLang="pl-PL" sz="2800" i="1">
                <a:solidFill>
                  <a:schemeClr val="accent6">
                    <a:lumMod val="50000"/>
                  </a:schemeClr>
                </a:solidFill>
                <a:latin typeface="Arial Nova Cond Light" panose="020B0306020202020204" pitchFamily="34" charset="0"/>
              </a:rPr>
              <a:t>Ogni grande risultato inizia con la decisione di provare”</a:t>
            </a:r>
            <a:r>
              <a:rPr kumimoji="0" lang="it-IT" altLang="pl-PL" sz="2800" b="0" i="1" u="none" strike="noStrike" cap="none" normalizeH="0" baseline="0">
                <a:ln>
                  <a:noFill/>
                </a:ln>
                <a:solidFill>
                  <a:schemeClr val="accent6">
                    <a:lumMod val="50000"/>
                  </a:schemeClr>
                </a:solidFill>
                <a:effectLst/>
                <a:latin typeface="Arial Nova Cond Light" panose="020B0306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pl-PL" sz="2100">
              <a:solidFill>
                <a:srgbClr val="202124"/>
              </a:solidFill>
              <a:latin typeface="Arial Nova Cond Light" panose="020B0306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pl-PL" sz="2100">
              <a:solidFill>
                <a:srgbClr val="202124"/>
              </a:solidFill>
              <a:latin typeface="inherit"/>
            </a:endParaRPr>
          </a:p>
          <a:p>
            <a:pPr lvl="0" eaLnBrk="0" fontAlgn="base" hangingPunct="0">
              <a:spcBef>
                <a:spcPct val="0"/>
              </a:spcBef>
              <a:spcAft>
                <a:spcPct val="0"/>
              </a:spcAft>
            </a:pPr>
            <a:r>
              <a:rPr lang="it-IT" altLang="pl-PL">
                <a:solidFill>
                  <a:srgbClr val="202124"/>
                </a:solidFill>
                <a:latin typeface="Calibri" panose="020F0502020204030204" pitchFamily="34" charset="0"/>
                <a:cs typeface="Calibri" panose="020F0502020204030204" pitchFamily="34" charset="0"/>
              </a:rPr>
              <a:t>Quando si richiede un aiuto pubblico, la chiave è:
</a:t>
            </a:r>
            <a:endParaRPr kumimoji="0" lang="it-IT" altLang="pl-PL" b="0" i="0" u="none" strike="noStrike" cap="none" normalizeH="0" baseline="0">
              <a:ln>
                <a:noFill/>
              </a:ln>
              <a:solidFill>
                <a:srgbClr val="202124"/>
              </a:solidFill>
              <a:effectLst/>
              <a:latin typeface="Calibri" panose="020F0502020204030204" pitchFamily="34" charset="0"/>
              <a:cs typeface="Calibri" panose="020F0502020204030204" pitchFamily="34" charset="0"/>
            </a:endParaRPr>
          </a:p>
          <a:p>
            <a:pPr marL="342900" lvl="0" indent="-342900" eaLnBrk="0" fontAlgn="base" hangingPunct="0">
              <a:spcBef>
                <a:spcPct val="0"/>
              </a:spcBef>
              <a:spcAft>
                <a:spcPct val="0"/>
              </a:spcAft>
              <a:buFont typeface="Wingdings" panose="05000000000000000000" pitchFamily="2" charset="2"/>
              <a:buChar char="ü"/>
            </a:pPr>
            <a:r>
              <a:rPr lang="it-IT" altLang="pl-PL">
                <a:solidFill>
                  <a:srgbClr val="202124"/>
                </a:solidFill>
                <a:latin typeface="Calibri" panose="020F0502020204030204" pitchFamily="34" charset="0"/>
                <a:cs typeface="Calibri" panose="020F0502020204030204" pitchFamily="34" charset="0"/>
              </a:rPr>
              <a:t> definire lo scopo e le esigenze dell'impresa</a:t>
            </a:r>
          </a:p>
          <a:p>
            <a:pPr lvl="0" eaLnBrk="0" fontAlgn="base" hangingPunct="0">
              <a:spcBef>
                <a:spcPct val="0"/>
              </a:spcBef>
              <a:spcAft>
                <a:spcPct val="0"/>
              </a:spcAft>
            </a:pPr>
            <a:endParaRPr lang="it-IT" altLang="pl-PL" b="1">
              <a:solidFill>
                <a:srgbClr val="202124"/>
              </a:solidFill>
              <a:latin typeface="Calibri" panose="020F0502020204030204" pitchFamily="34"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it-IT" altLang="pl-PL" b="0" i="0" u="none" strike="noStrike" cap="none" normalizeH="0" baseline="0">
                <a:ln>
                  <a:noFill/>
                </a:ln>
                <a:solidFill>
                  <a:srgbClr val="202124"/>
                </a:solidFill>
                <a:effectLst/>
                <a:latin typeface="Calibri" panose="020F0502020204030204" pitchFamily="34" charset="0"/>
                <a:cs typeface="Calibri" panose="020F0502020204030204" pitchFamily="34" charset="0"/>
              </a:rPr>
              <a:t>Quindi pensa a </a:t>
            </a:r>
            <a:r>
              <a:rPr kumimoji="0" lang="it-IT" altLang="pl-PL" b="0" i="0" u="sng" strike="noStrike" cap="none" normalizeH="0" baseline="0">
                <a:ln>
                  <a:noFill/>
                </a:ln>
                <a:solidFill>
                  <a:srgbClr val="202124"/>
                </a:solidFill>
                <a:effectLst/>
                <a:latin typeface="Calibri" panose="020F0502020204030204" pitchFamily="34" charset="0"/>
                <a:cs typeface="Calibri" panose="020F0502020204030204" pitchFamily="34" charset="0"/>
              </a:rPr>
              <a:t>ciò che è necessario per raggiungere l’obiettivo</a:t>
            </a:r>
            <a:r>
              <a:rPr kumimoji="0" lang="it-IT" altLang="pl-PL" b="0" i="0" u="none" strike="noStrike" cap="none" normalizeH="0" baseline="0">
                <a:ln>
                  <a:noFill/>
                </a:ln>
                <a:solidFill>
                  <a:srgbClr val="202124"/>
                </a:solidFill>
                <a:effectLst/>
                <a:latin typeface="Calibri" panose="020F0502020204030204" pitchFamily="34" charset="0"/>
                <a:cs typeface="Calibri" panose="020F0502020204030204" pitchFamily="34" charset="0"/>
              </a:rPr>
              <a:t>:</a:t>
            </a:r>
          </a:p>
          <a:p>
            <a:pPr marL="342900" lvl="0" indent="-342900" eaLnBrk="0" fontAlgn="base" hangingPunct="0">
              <a:spcBef>
                <a:spcPct val="0"/>
              </a:spcBef>
              <a:spcAft>
                <a:spcPct val="0"/>
              </a:spcAft>
              <a:buFont typeface="Wingdings" panose="05000000000000000000" pitchFamily="2" charset="2"/>
              <a:buChar char="Ø"/>
            </a:pPr>
            <a:r>
              <a:rPr lang="it-IT" altLang="pl-PL">
                <a:solidFill>
                  <a:srgbClr val="202124"/>
                </a:solidFill>
                <a:latin typeface="Calibri" panose="020F0502020204030204" pitchFamily="34" charset="0"/>
                <a:cs typeface="Calibri" panose="020F0502020204030204" pitchFamily="34" charset="0"/>
              </a:rPr>
              <a:t>quali immobilizzazioni devono essere acquistate, 
quali problemi tecnologici risolvere, 
quali risorse personali ottenere?</a:t>
            </a:r>
            <a:endParaRPr kumimoji="0" lang="it-IT" altLang="pl-PL"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p:txBody>
      </p:sp>
      <p:pic>
        <p:nvPicPr>
          <p:cNvPr id="7" name="Grafika 6" descr="Laptop z telefonem i kalkulatorem">
            <a:extLst>
              <a:ext uri="{FF2B5EF4-FFF2-40B4-BE49-F238E27FC236}">
                <a16:creationId xmlns:a16="http://schemas.microsoft.com/office/drawing/2014/main" id="{9201139F-713B-60E1-39B6-88E6C534F467}"/>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430839" y="2271860"/>
            <a:ext cx="3054285" cy="3054285"/>
          </a:xfrm>
          <a:prstGeom prst="rect">
            <a:avLst/>
          </a:prstGeom>
        </p:spPr>
      </p:pic>
      <p:sp>
        <p:nvSpPr>
          <p:cNvPr id="2" name="object 16">
            <a:extLst>
              <a:ext uri="{FF2B5EF4-FFF2-40B4-BE49-F238E27FC236}">
                <a16:creationId xmlns:a16="http://schemas.microsoft.com/office/drawing/2014/main" id="{7891A74C-360B-FF0B-F50C-308716C9384D}"/>
              </a:ext>
            </a:extLst>
          </p:cNvPr>
          <p:cNvSpPr txBox="1">
            <a:spLocks/>
          </p:cNvSpPr>
          <p:nvPr/>
        </p:nvSpPr>
        <p:spPr>
          <a:xfrm>
            <a:off x="2415625" y="171916"/>
            <a:ext cx="8208384" cy="187230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000" b="1" spc="-150"/>
              <a:t>UNITÀ 1: AIUTI DI STATO PER IL COFINANZIAMENTO DEI POSTI DI LAVORO 
</a:t>
            </a:r>
          </a:p>
        </p:txBody>
      </p:sp>
      <p:sp>
        <p:nvSpPr>
          <p:cNvPr id="3" name="pole tekstowe 2">
            <a:extLst>
              <a:ext uri="{FF2B5EF4-FFF2-40B4-BE49-F238E27FC236}">
                <a16:creationId xmlns:a16="http://schemas.microsoft.com/office/drawing/2014/main" id="{F047FA64-A76C-6D24-3DA7-CF90CAF30A63}"/>
              </a:ext>
            </a:extLst>
          </p:cNvPr>
          <p:cNvSpPr txBox="1"/>
          <p:nvPr/>
        </p:nvSpPr>
        <p:spPr>
          <a:xfrm>
            <a:off x="952026" y="1418092"/>
            <a:ext cx="6094428" cy="659155"/>
          </a:xfrm>
          <a:prstGeom prst="rect">
            <a:avLst/>
          </a:prstGeom>
          <a:noFill/>
        </p:spPr>
        <p:txBody>
          <a:bodyPr wrap="square">
            <a:spAutoFit/>
          </a:bodyPr>
          <a:lstStyle/>
          <a:p>
            <a:pPr marL="12700">
              <a:spcBef>
                <a:spcPts val="110"/>
              </a:spcBef>
            </a:pPr>
            <a:r>
              <a:rPr lang="it-IT" spc="50">
                <a:latin typeface="+mj-lt"/>
                <a:cs typeface="Tahoma"/>
              </a:rPr>
              <a:t>SEZIONE 1.2.: UTILIZZO DI STRUMENTI ANTICRISI 
</a:t>
            </a:r>
            <a:endParaRPr lang="it-IT" sz="180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82924303"/>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2083</TotalTime>
  <Words>2656</Words>
  <Application>Microsoft Office PowerPoint</Application>
  <PresentationFormat>Panorámica</PresentationFormat>
  <Paragraphs>182</Paragraphs>
  <Slides>27</Slides>
  <Notes>4</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27</vt:i4>
      </vt:variant>
    </vt:vector>
  </HeadingPairs>
  <TitlesOfParts>
    <vt:vector size="40" baseType="lpstr">
      <vt:lpstr>Arial</vt:lpstr>
      <vt:lpstr>Arial Nova Cond Light</vt:lpstr>
      <vt:lpstr>Bahnschrift Light</vt:lpstr>
      <vt:lpstr>Calibri</vt:lpstr>
      <vt:lpstr>Calibri Light</vt:lpstr>
      <vt:lpstr>Informal Roman</vt:lpstr>
      <vt:lpstr>inherit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Álvaro Matilla</cp:lastModifiedBy>
  <cp:revision>47</cp:revision>
  <dcterms:created xsi:type="dcterms:W3CDTF">2021-06-29T11:11:56Z</dcterms:created>
  <dcterms:modified xsi:type="dcterms:W3CDTF">2022-11-23T15:11:39Z</dcterms:modified>
</cp:coreProperties>
</file>