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68" r:id="rId3"/>
    <p:sldId id="269" r:id="rId4"/>
    <p:sldId id="287" r:id="rId5"/>
    <p:sldId id="294" r:id="rId6"/>
    <p:sldId id="298" r:id="rId7"/>
    <p:sldId id="288" r:id="rId8"/>
    <p:sldId id="291" r:id="rId9"/>
    <p:sldId id="292" r:id="rId10"/>
    <p:sldId id="297" r:id="rId11"/>
    <p:sldId id="295" r:id="rId12"/>
    <p:sldId id="296" r:id="rId13"/>
    <p:sldId id="274" r:id="rId14"/>
    <p:sldId id="299" r:id="rId15"/>
    <p:sldId id="301" r:id="rId16"/>
    <p:sldId id="289" r:id="rId17"/>
    <p:sldId id="26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087251"/>
    <a:srgbClr val="076145"/>
    <a:srgbClr val="13EBE1"/>
    <a:srgbClr val="0DA3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680B37-DCCF-4375-AA5B-7D9D2E305610}" v="6" dt="2022-10-13T12:17:42.7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bert Łączkowski" userId="e603177e-323a-4ff3-941a-0640224b9688" providerId="ADAL" clId="{1A680B37-DCCF-4375-AA5B-7D9D2E305610}"/>
    <pc:docChg chg="undo redo custSel addSld delSld modSld">
      <pc:chgData name="Hubert Łączkowski" userId="e603177e-323a-4ff3-941a-0640224b9688" providerId="ADAL" clId="{1A680B37-DCCF-4375-AA5B-7D9D2E305610}" dt="2022-10-13T13:26:16.888" v="2414" actId="20577"/>
      <pc:docMkLst>
        <pc:docMk/>
      </pc:docMkLst>
      <pc:sldChg chg="modSp mod">
        <pc:chgData name="Hubert Łączkowski" userId="e603177e-323a-4ff3-941a-0640224b9688" providerId="ADAL" clId="{1A680B37-DCCF-4375-AA5B-7D9D2E305610}" dt="2022-10-13T13:25:50.873" v="2406" actId="20577"/>
        <pc:sldMkLst>
          <pc:docMk/>
          <pc:sldMk cId="2025188146" sldId="256"/>
        </pc:sldMkLst>
        <pc:spChg chg="mod">
          <ac:chgData name="Hubert Łączkowski" userId="e603177e-323a-4ff3-941a-0640224b9688" providerId="ADAL" clId="{1A680B37-DCCF-4375-AA5B-7D9D2E305610}" dt="2022-10-13T11:08:10.995" v="753" actId="20577"/>
          <ac:spMkLst>
            <pc:docMk/>
            <pc:sldMk cId="2025188146" sldId="256"/>
            <ac:spMk id="3" creationId="{E350C6F4-6589-4745-8D09-15078EE9ADB2}"/>
          </ac:spMkLst>
        </pc:spChg>
        <pc:spChg chg="mod">
          <ac:chgData name="Hubert Łączkowski" userId="e603177e-323a-4ff3-941a-0640224b9688" providerId="ADAL" clId="{1A680B37-DCCF-4375-AA5B-7D9D2E305610}" dt="2022-10-13T13:25:50.873" v="2406" actId="20577"/>
          <ac:spMkLst>
            <pc:docMk/>
            <pc:sldMk cId="2025188146" sldId="256"/>
            <ac:spMk id="5" creationId="{6A46D3C6-E20C-4FBA-B5EB-C2B5FDE05068}"/>
          </ac:spMkLst>
        </pc:spChg>
      </pc:sldChg>
      <pc:sldChg chg="modSp mod">
        <pc:chgData name="Hubert Łączkowski" userId="e603177e-323a-4ff3-941a-0640224b9688" providerId="ADAL" clId="{1A680B37-DCCF-4375-AA5B-7D9D2E305610}" dt="2022-10-13T12:52:55.490" v="2220" actId="1076"/>
        <pc:sldMkLst>
          <pc:docMk/>
          <pc:sldMk cId="3146647686" sldId="264"/>
        </pc:sldMkLst>
        <pc:spChg chg="mod">
          <ac:chgData name="Hubert Łączkowski" userId="e603177e-323a-4ff3-941a-0640224b9688" providerId="ADAL" clId="{1A680B37-DCCF-4375-AA5B-7D9D2E305610}" dt="2022-10-13T12:52:55.490" v="2220" actId="1076"/>
          <ac:spMkLst>
            <pc:docMk/>
            <pc:sldMk cId="3146647686" sldId="264"/>
            <ac:spMk id="5" creationId="{2B5BDFEE-9D4F-41FD-95C4-D610A93D9D75}"/>
          </ac:spMkLst>
        </pc:spChg>
      </pc:sldChg>
      <pc:sldChg chg="modSp mod">
        <pc:chgData name="Hubert Łączkowski" userId="e603177e-323a-4ff3-941a-0640224b9688" providerId="ADAL" clId="{1A680B37-DCCF-4375-AA5B-7D9D2E305610}" dt="2022-10-13T13:26:16.888" v="2414" actId="20577"/>
        <pc:sldMkLst>
          <pc:docMk/>
          <pc:sldMk cId="2609133535" sldId="268"/>
        </pc:sldMkLst>
        <pc:spChg chg="mod">
          <ac:chgData name="Hubert Łączkowski" userId="e603177e-323a-4ff3-941a-0640224b9688" providerId="ADAL" clId="{1A680B37-DCCF-4375-AA5B-7D9D2E305610}" dt="2022-10-13T10:54:49.345" v="538" actId="1076"/>
          <ac:spMkLst>
            <pc:docMk/>
            <pc:sldMk cId="2609133535" sldId="268"/>
            <ac:spMk id="3" creationId="{00000000-0000-0000-0000-000000000000}"/>
          </ac:spMkLst>
        </pc:spChg>
        <pc:spChg chg="mod">
          <ac:chgData name="Hubert Łączkowski" userId="e603177e-323a-4ff3-941a-0640224b9688" providerId="ADAL" clId="{1A680B37-DCCF-4375-AA5B-7D9D2E305610}" dt="2022-10-13T10:58:18.644" v="641" actId="1076"/>
          <ac:spMkLst>
            <pc:docMk/>
            <pc:sldMk cId="2609133535" sldId="268"/>
            <ac:spMk id="7" creationId="{00000000-0000-0000-0000-000000000000}"/>
          </ac:spMkLst>
        </pc:spChg>
        <pc:spChg chg="mod">
          <ac:chgData name="Hubert Łączkowski" userId="e603177e-323a-4ff3-941a-0640224b9688" providerId="ADAL" clId="{1A680B37-DCCF-4375-AA5B-7D9D2E305610}" dt="2022-10-13T10:58:25.545" v="642" actId="1076"/>
          <ac:spMkLst>
            <pc:docMk/>
            <pc:sldMk cId="2609133535" sldId="268"/>
            <ac:spMk id="8" creationId="{00000000-0000-0000-0000-000000000000}"/>
          </ac:spMkLst>
        </pc:spChg>
        <pc:spChg chg="mod">
          <ac:chgData name="Hubert Łączkowski" userId="e603177e-323a-4ff3-941a-0640224b9688" providerId="ADAL" clId="{1A680B37-DCCF-4375-AA5B-7D9D2E305610}" dt="2022-10-13T10:58:31.661" v="643" actId="1076"/>
          <ac:spMkLst>
            <pc:docMk/>
            <pc:sldMk cId="2609133535" sldId="268"/>
            <ac:spMk id="9" creationId="{00000000-0000-0000-0000-000000000000}"/>
          </ac:spMkLst>
        </pc:spChg>
        <pc:spChg chg="mod">
          <ac:chgData name="Hubert Łączkowski" userId="e603177e-323a-4ff3-941a-0640224b9688" providerId="ADAL" clId="{1A680B37-DCCF-4375-AA5B-7D9D2E305610}" dt="2022-10-13T10:58:41.840" v="644" actId="1076"/>
          <ac:spMkLst>
            <pc:docMk/>
            <pc:sldMk cId="2609133535" sldId="268"/>
            <ac:spMk id="10" creationId="{00000000-0000-0000-0000-000000000000}"/>
          </ac:spMkLst>
        </pc:spChg>
        <pc:spChg chg="mod">
          <ac:chgData name="Hubert Łączkowski" userId="e603177e-323a-4ff3-941a-0640224b9688" providerId="ADAL" clId="{1A680B37-DCCF-4375-AA5B-7D9D2E305610}" dt="2022-10-13T10:57:53.680" v="639" actId="1076"/>
          <ac:spMkLst>
            <pc:docMk/>
            <pc:sldMk cId="2609133535" sldId="268"/>
            <ac:spMk id="12" creationId="{00000000-0000-0000-0000-000000000000}"/>
          </ac:spMkLst>
        </pc:spChg>
        <pc:spChg chg="mod">
          <ac:chgData name="Hubert Łączkowski" userId="e603177e-323a-4ff3-941a-0640224b9688" providerId="ADAL" clId="{1A680B37-DCCF-4375-AA5B-7D9D2E305610}" dt="2022-10-13T10:59:36.636" v="662" actId="20577"/>
          <ac:spMkLst>
            <pc:docMk/>
            <pc:sldMk cId="2609133535" sldId="268"/>
            <ac:spMk id="13" creationId="{00000000-0000-0000-0000-000000000000}"/>
          </ac:spMkLst>
        </pc:spChg>
        <pc:spChg chg="mod">
          <ac:chgData name="Hubert Łączkowski" userId="e603177e-323a-4ff3-941a-0640224b9688" providerId="ADAL" clId="{1A680B37-DCCF-4375-AA5B-7D9D2E305610}" dt="2022-10-13T10:58:05.788" v="640" actId="1076"/>
          <ac:spMkLst>
            <pc:docMk/>
            <pc:sldMk cId="2609133535" sldId="268"/>
            <ac:spMk id="14" creationId="{00000000-0000-0000-0000-000000000000}"/>
          </ac:spMkLst>
        </pc:spChg>
        <pc:spChg chg="mod">
          <ac:chgData name="Hubert Łączkowski" userId="e603177e-323a-4ff3-941a-0640224b9688" providerId="ADAL" clId="{1A680B37-DCCF-4375-AA5B-7D9D2E305610}" dt="2022-10-13T13:26:16.888" v="2414" actId="20577"/>
          <ac:spMkLst>
            <pc:docMk/>
            <pc:sldMk cId="2609133535" sldId="268"/>
            <ac:spMk id="17" creationId="{00000000-0000-0000-0000-000000000000}"/>
          </ac:spMkLst>
        </pc:spChg>
        <pc:spChg chg="mod">
          <ac:chgData name="Hubert Łączkowski" userId="e603177e-323a-4ff3-941a-0640224b9688" providerId="ADAL" clId="{1A680B37-DCCF-4375-AA5B-7D9D2E305610}" dt="2022-10-13T10:50:46.577" v="294" actId="20577"/>
          <ac:spMkLst>
            <pc:docMk/>
            <pc:sldMk cId="2609133535" sldId="268"/>
            <ac:spMk id="18" creationId="{00000000-0000-0000-0000-000000000000}"/>
          </ac:spMkLst>
        </pc:spChg>
      </pc:sldChg>
      <pc:sldChg chg="modSp mod">
        <pc:chgData name="Hubert Łączkowski" userId="e603177e-323a-4ff3-941a-0640224b9688" providerId="ADAL" clId="{1A680B37-DCCF-4375-AA5B-7D9D2E305610}" dt="2022-10-13T11:12:34.789" v="850" actId="1076"/>
        <pc:sldMkLst>
          <pc:docMk/>
          <pc:sldMk cId="2664093853" sldId="269"/>
        </pc:sldMkLst>
        <pc:spChg chg="mod">
          <ac:chgData name="Hubert Łączkowski" userId="e603177e-323a-4ff3-941a-0640224b9688" providerId="ADAL" clId="{1A680B37-DCCF-4375-AA5B-7D9D2E305610}" dt="2022-10-13T11:11:44.580" v="847" actId="1076"/>
          <ac:spMkLst>
            <pc:docMk/>
            <pc:sldMk cId="2664093853" sldId="269"/>
            <ac:spMk id="6" creationId="{0776730D-6C06-469C-8B7A-E64EC5C87016}"/>
          </ac:spMkLst>
        </pc:spChg>
        <pc:spChg chg="mod">
          <ac:chgData name="Hubert Łączkowski" userId="e603177e-323a-4ff3-941a-0640224b9688" providerId="ADAL" clId="{1A680B37-DCCF-4375-AA5B-7D9D2E305610}" dt="2022-10-13T11:12:34.789" v="850" actId="1076"/>
          <ac:spMkLst>
            <pc:docMk/>
            <pc:sldMk cId="2664093853" sldId="269"/>
            <ac:spMk id="31" creationId="{00000000-0000-0000-0000-000000000000}"/>
          </ac:spMkLst>
        </pc:spChg>
        <pc:spChg chg="mod">
          <ac:chgData name="Hubert Łączkowski" userId="e603177e-323a-4ff3-941a-0640224b9688" providerId="ADAL" clId="{1A680B37-DCCF-4375-AA5B-7D9D2E305610}" dt="2022-10-13T11:11:29.790" v="845" actId="122"/>
          <ac:spMkLst>
            <pc:docMk/>
            <pc:sldMk cId="2664093853" sldId="269"/>
            <ac:spMk id="32" creationId="{00000000-0000-0000-0000-000000000000}"/>
          </ac:spMkLst>
        </pc:spChg>
        <pc:spChg chg="mod">
          <ac:chgData name="Hubert Łączkowski" userId="e603177e-323a-4ff3-941a-0640224b9688" providerId="ADAL" clId="{1A680B37-DCCF-4375-AA5B-7D9D2E305610}" dt="2022-10-13T11:11:52.196" v="848" actId="1076"/>
          <ac:spMkLst>
            <pc:docMk/>
            <pc:sldMk cId="2664093853" sldId="269"/>
            <ac:spMk id="42" creationId="{00000000-0000-0000-0000-000000000000}"/>
          </ac:spMkLst>
        </pc:spChg>
      </pc:sldChg>
      <pc:sldChg chg="modSp mod">
        <pc:chgData name="Hubert Łączkowski" userId="e603177e-323a-4ff3-941a-0640224b9688" providerId="ADAL" clId="{1A680B37-DCCF-4375-AA5B-7D9D2E305610}" dt="2022-10-13T13:21:35.404" v="2372" actId="20577"/>
        <pc:sldMkLst>
          <pc:docMk/>
          <pc:sldMk cId="3974990322" sldId="274"/>
        </pc:sldMkLst>
        <pc:spChg chg="mod">
          <ac:chgData name="Hubert Łączkowski" userId="e603177e-323a-4ff3-941a-0640224b9688" providerId="ADAL" clId="{1A680B37-DCCF-4375-AA5B-7D9D2E305610}" dt="2022-10-13T13:21:35.404" v="2372" actId="20577"/>
          <ac:spMkLst>
            <pc:docMk/>
            <pc:sldMk cId="3974990322" sldId="274"/>
            <ac:spMk id="3" creationId="{00000000-0000-0000-0000-000000000000}"/>
          </ac:spMkLst>
        </pc:spChg>
        <pc:spChg chg="mod">
          <ac:chgData name="Hubert Łączkowski" userId="e603177e-323a-4ff3-941a-0640224b9688" providerId="ADAL" clId="{1A680B37-DCCF-4375-AA5B-7D9D2E305610}" dt="2022-10-13T12:28:46.694" v="1602" actId="1076"/>
          <ac:spMkLst>
            <pc:docMk/>
            <pc:sldMk cId="3974990322" sldId="274"/>
            <ac:spMk id="7" creationId="{00000000-0000-0000-0000-000000000000}"/>
          </ac:spMkLst>
        </pc:spChg>
        <pc:spChg chg="mod">
          <ac:chgData name="Hubert Łączkowski" userId="e603177e-323a-4ff3-941a-0640224b9688" providerId="ADAL" clId="{1A680B37-DCCF-4375-AA5B-7D9D2E305610}" dt="2022-10-13T12:28:02.976" v="1589" actId="1076"/>
          <ac:spMkLst>
            <pc:docMk/>
            <pc:sldMk cId="3974990322" sldId="274"/>
            <ac:spMk id="8" creationId="{00000000-0000-0000-0000-000000000000}"/>
          </ac:spMkLst>
        </pc:spChg>
        <pc:spChg chg="mod">
          <ac:chgData name="Hubert Łączkowski" userId="e603177e-323a-4ff3-941a-0640224b9688" providerId="ADAL" clId="{1A680B37-DCCF-4375-AA5B-7D9D2E305610}" dt="2022-10-13T12:28:09.690" v="1590" actId="1076"/>
          <ac:spMkLst>
            <pc:docMk/>
            <pc:sldMk cId="3974990322" sldId="274"/>
            <ac:spMk id="9" creationId="{00000000-0000-0000-0000-000000000000}"/>
          </ac:spMkLst>
        </pc:spChg>
        <pc:spChg chg="mod">
          <ac:chgData name="Hubert Łączkowski" userId="e603177e-323a-4ff3-941a-0640224b9688" providerId="ADAL" clId="{1A680B37-DCCF-4375-AA5B-7D9D2E305610}" dt="2022-10-13T12:28:13.757" v="1591" actId="1076"/>
          <ac:spMkLst>
            <pc:docMk/>
            <pc:sldMk cId="3974990322" sldId="274"/>
            <ac:spMk id="10" creationId="{00000000-0000-0000-0000-000000000000}"/>
          </ac:spMkLst>
        </pc:spChg>
        <pc:spChg chg="mod">
          <ac:chgData name="Hubert Łączkowski" userId="e603177e-323a-4ff3-941a-0640224b9688" providerId="ADAL" clId="{1A680B37-DCCF-4375-AA5B-7D9D2E305610}" dt="2022-10-13T12:26:14.933" v="1577" actId="123"/>
          <ac:spMkLst>
            <pc:docMk/>
            <pc:sldMk cId="3974990322" sldId="274"/>
            <ac:spMk id="12" creationId="{00000000-0000-0000-0000-000000000000}"/>
          </ac:spMkLst>
        </pc:spChg>
        <pc:spChg chg="mod">
          <ac:chgData name="Hubert Łączkowski" userId="e603177e-323a-4ff3-941a-0640224b9688" providerId="ADAL" clId="{1A680B37-DCCF-4375-AA5B-7D9D2E305610}" dt="2022-10-13T12:26:20.071" v="1579" actId="123"/>
          <ac:spMkLst>
            <pc:docMk/>
            <pc:sldMk cId="3974990322" sldId="274"/>
            <ac:spMk id="13" creationId="{00000000-0000-0000-0000-000000000000}"/>
          </ac:spMkLst>
        </pc:spChg>
        <pc:spChg chg="mod">
          <ac:chgData name="Hubert Łączkowski" userId="e603177e-323a-4ff3-941a-0640224b9688" providerId="ADAL" clId="{1A680B37-DCCF-4375-AA5B-7D9D2E305610}" dt="2022-10-13T12:28:28.531" v="1600" actId="20577"/>
          <ac:spMkLst>
            <pc:docMk/>
            <pc:sldMk cId="3974990322" sldId="274"/>
            <ac:spMk id="14" creationId="{00000000-0000-0000-0000-000000000000}"/>
          </ac:spMkLst>
        </pc:spChg>
        <pc:spChg chg="mod">
          <ac:chgData name="Hubert Łączkowski" userId="e603177e-323a-4ff3-941a-0640224b9688" providerId="ADAL" clId="{1A680B37-DCCF-4375-AA5B-7D9D2E305610}" dt="2022-10-13T12:24:01.039" v="1525" actId="20577"/>
          <ac:spMkLst>
            <pc:docMk/>
            <pc:sldMk cId="3974990322" sldId="274"/>
            <ac:spMk id="17" creationId="{00000000-0000-0000-0000-000000000000}"/>
          </ac:spMkLst>
        </pc:spChg>
      </pc:sldChg>
      <pc:sldChg chg="modSp mod">
        <pc:chgData name="Hubert Łączkowski" userId="e603177e-323a-4ff3-941a-0640224b9688" providerId="ADAL" clId="{1A680B37-DCCF-4375-AA5B-7D9D2E305610}" dt="2022-10-13T12:57:32.621" v="2226" actId="20577"/>
        <pc:sldMkLst>
          <pc:docMk/>
          <pc:sldMk cId="2511655711" sldId="285"/>
        </pc:sldMkLst>
        <pc:spChg chg="mod">
          <ac:chgData name="Hubert Łączkowski" userId="e603177e-323a-4ff3-941a-0640224b9688" providerId="ADAL" clId="{1A680B37-DCCF-4375-AA5B-7D9D2E305610}" dt="2022-10-13T12:57:32.621" v="2226" actId="20577"/>
          <ac:spMkLst>
            <pc:docMk/>
            <pc:sldMk cId="2511655711" sldId="285"/>
            <ac:spMk id="15" creationId="{00000000-0000-0000-0000-000000000000}"/>
          </ac:spMkLst>
        </pc:spChg>
      </pc:sldChg>
      <pc:sldChg chg="modSp mod">
        <pc:chgData name="Hubert Łączkowski" userId="e603177e-323a-4ff3-941a-0640224b9688" providerId="ADAL" clId="{1A680B37-DCCF-4375-AA5B-7D9D2E305610}" dt="2022-10-13T13:05:47.557" v="2254" actId="20577"/>
        <pc:sldMkLst>
          <pc:docMk/>
          <pc:sldMk cId="2136337413" sldId="287"/>
        </pc:sldMkLst>
        <pc:spChg chg="mod">
          <ac:chgData name="Hubert Łączkowski" userId="e603177e-323a-4ff3-941a-0640224b9688" providerId="ADAL" clId="{1A680B37-DCCF-4375-AA5B-7D9D2E305610}" dt="2022-10-13T11:15:46.485" v="998" actId="14100"/>
          <ac:spMkLst>
            <pc:docMk/>
            <pc:sldMk cId="2136337413" sldId="287"/>
            <ac:spMk id="2" creationId="{9009D647-CDBA-44A4-AD0D-724C76B3213D}"/>
          </ac:spMkLst>
        </pc:spChg>
        <pc:spChg chg="mod">
          <ac:chgData name="Hubert Łączkowski" userId="e603177e-323a-4ff3-941a-0640224b9688" providerId="ADAL" clId="{1A680B37-DCCF-4375-AA5B-7D9D2E305610}" dt="2022-10-13T11:15:55.824" v="999" actId="1076"/>
          <ac:spMkLst>
            <pc:docMk/>
            <pc:sldMk cId="2136337413" sldId="287"/>
            <ac:spMk id="3" creationId="{FBCC9E6C-DB19-4936-87CE-3544CB66C3D3}"/>
          </ac:spMkLst>
        </pc:spChg>
        <pc:spChg chg="mod">
          <ac:chgData name="Hubert Łączkowski" userId="e603177e-323a-4ff3-941a-0640224b9688" providerId="ADAL" clId="{1A680B37-DCCF-4375-AA5B-7D9D2E305610}" dt="2022-10-13T13:05:47.557" v="2254" actId="20577"/>
          <ac:spMkLst>
            <pc:docMk/>
            <pc:sldMk cId="2136337413" sldId="287"/>
            <ac:spMk id="11" creationId="{BBA468E9-CDE0-4E49-B472-C1D6BA45A35E}"/>
          </ac:spMkLst>
        </pc:spChg>
      </pc:sldChg>
      <pc:sldChg chg="addSp delSp modSp mod">
        <pc:chgData name="Hubert Łączkowski" userId="e603177e-323a-4ff3-941a-0640224b9688" providerId="ADAL" clId="{1A680B37-DCCF-4375-AA5B-7D9D2E305610}" dt="2022-10-13T13:13:41.766" v="2319" actId="20577"/>
        <pc:sldMkLst>
          <pc:docMk/>
          <pc:sldMk cId="986625656" sldId="288"/>
        </pc:sldMkLst>
        <pc:spChg chg="mod">
          <ac:chgData name="Hubert Łączkowski" userId="e603177e-323a-4ff3-941a-0640224b9688" providerId="ADAL" clId="{1A680B37-DCCF-4375-AA5B-7D9D2E305610}" dt="2022-10-13T11:33:41.735" v="1120" actId="255"/>
          <ac:spMkLst>
            <pc:docMk/>
            <pc:sldMk cId="986625656" sldId="288"/>
            <ac:spMk id="2" creationId="{9009D647-CDBA-44A4-AD0D-724C76B3213D}"/>
          </ac:spMkLst>
        </pc:spChg>
        <pc:spChg chg="mod">
          <ac:chgData name="Hubert Łączkowski" userId="e603177e-323a-4ff3-941a-0640224b9688" providerId="ADAL" clId="{1A680B37-DCCF-4375-AA5B-7D9D2E305610}" dt="2022-10-13T12:00:47.489" v="1337" actId="1076"/>
          <ac:spMkLst>
            <pc:docMk/>
            <pc:sldMk cId="986625656" sldId="288"/>
            <ac:spMk id="3" creationId="{FBCC9E6C-DB19-4936-87CE-3544CB66C3D3}"/>
          </ac:spMkLst>
        </pc:spChg>
        <pc:spChg chg="mod">
          <ac:chgData name="Hubert Łączkowski" userId="e603177e-323a-4ff3-941a-0640224b9688" providerId="ADAL" clId="{1A680B37-DCCF-4375-AA5B-7D9D2E305610}" dt="2022-10-13T13:13:41.766" v="2319" actId="20577"/>
          <ac:spMkLst>
            <pc:docMk/>
            <pc:sldMk cId="986625656" sldId="288"/>
            <ac:spMk id="4" creationId="{00000000-0000-0000-0000-000000000000}"/>
          </ac:spMkLst>
        </pc:spChg>
        <pc:spChg chg="add del">
          <ac:chgData name="Hubert Łączkowski" userId="e603177e-323a-4ff3-941a-0640224b9688" providerId="ADAL" clId="{1A680B37-DCCF-4375-AA5B-7D9D2E305610}" dt="2022-10-13T11:34:46.809" v="1129"/>
          <ac:spMkLst>
            <pc:docMk/>
            <pc:sldMk cId="986625656" sldId="288"/>
            <ac:spMk id="5" creationId="{2CE6A0AC-93D0-2A8F-EC1B-A22360B3F76C}"/>
          </ac:spMkLst>
        </pc:spChg>
        <pc:spChg chg="add del">
          <ac:chgData name="Hubert Łączkowski" userId="e603177e-323a-4ff3-941a-0640224b9688" providerId="ADAL" clId="{1A680B37-DCCF-4375-AA5B-7D9D2E305610}" dt="2022-10-13T11:34:48.813" v="1131"/>
          <ac:spMkLst>
            <pc:docMk/>
            <pc:sldMk cId="986625656" sldId="288"/>
            <ac:spMk id="6" creationId="{62188CD7-CF92-DCCC-73E5-E84BED5032FD}"/>
          </ac:spMkLst>
        </pc:spChg>
        <pc:spChg chg="mod">
          <ac:chgData name="Hubert Łączkowski" userId="e603177e-323a-4ff3-941a-0640224b9688" providerId="ADAL" clId="{1A680B37-DCCF-4375-AA5B-7D9D2E305610}" dt="2022-10-13T11:46:05.530" v="1220" actId="255"/>
          <ac:spMkLst>
            <pc:docMk/>
            <pc:sldMk cId="986625656" sldId="288"/>
            <ac:spMk id="27" creationId="{199DECC5-FF64-47EB-9286-E4C03699D75D}"/>
          </ac:spMkLst>
        </pc:spChg>
        <pc:spChg chg="mod">
          <ac:chgData name="Hubert Łączkowski" userId="e603177e-323a-4ff3-941a-0640224b9688" providerId="ADAL" clId="{1A680B37-DCCF-4375-AA5B-7D9D2E305610}" dt="2022-10-13T11:46:47.652" v="1252" actId="20577"/>
          <ac:spMkLst>
            <pc:docMk/>
            <pc:sldMk cId="986625656" sldId="288"/>
            <ac:spMk id="31" creationId="{C4E63E21-792D-4B0F-8DE0-92284B95ED5D}"/>
          </ac:spMkLst>
        </pc:spChg>
        <pc:spChg chg="mod">
          <ac:chgData name="Hubert Łączkowski" userId="e603177e-323a-4ff3-941a-0640224b9688" providerId="ADAL" clId="{1A680B37-DCCF-4375-AA5B-7D9D2E305610}" dt="2022-10-13T11:45:24.594" v="1204" actId="255"/>
          <ac:spMkLst>
            <pc:docMk/>
            <pc:sldMk cId="986625656" sldId="288"/>
            <ac:spMk id="39" creationId="{593775DC-A01B-49E6-9F00-022B797EDCE3}"/>
          </ac:spMkLst>
        </pc:spChg>
        <pc:spChg chg="mod">
          <ac:chgData name="Hubert Łączkowski" userId="e603177e-323a-4ff3-941a-0640224b9688" providerId="ADAL" clId="{1A680B37-DCCF-4375-AA5B-7D9D2E305610}" dt="2022-10-13T11:46:20.956" v="1224" actId="20577"/>
          <ac:spMkLst>
            <pc:docMk/>
            <pc:sldMk cId="986625656" sldId="288"/>
            <ac:spMk id="42" creationId="{CD19F9D4-0F86-4D62-92CD-DD241F786987}"/>
          </ac:spMkLst>
        </pc:spChg>
      </pc:sldChg>
      <pc:sldChg chg="modSp mod">
        <pc:chgData name="Hubert Łączkowski" userId="e603177e-323a-4ff3-941a-0640224b9688" providerId="ADAL" clId="{1A680B37-DCCF-4375-AA5B-7D9D2E305610}" dt="2022-10-13T12:51:31.088" v="2211" actId="20577"/>
        <pc:sldMkLst>
          <pc:docMk/>
          <pc:sldMk cId="897949571" sldId="289"/>
        </pc:sldMkLst>
        <pc:spChg chg="mod">
          <ac:chgData name="Hubert Łączkowski" userId="e603177e-323a-4ff3-941a-0640224b9688" providerId="ADAL" clId="{1A680B37-DCCF-4375-AA5B-7D9D2E305610}" dt="2022-10-13T12:51:08.927" v="2201" actId="14100"/>
          <ac:spMkLst>
            <pc:docMk/>
            <pc:sldMk cId="897949571" sldId="289"/>
            <ac:spMk id="2" creationId="{9009D647-CDBA-44A4-AD0D-724C76B3213D}"/>
          </ac:spMkLst>
        </pc:spChg>
        <pc:spChg chg="mod">
          <ac:chgData name="Hubert Łączkowski" userId="e603177e-323a-4ff3-941a-0640224b9688" providerId="ADAL" clId="{1A680B37-DCCF-4375-AA5B-7D9D2E305610}" dt="2022-10-13T12:51:31.088" v="2211" actId="20577"/>
          <ac:spMkLst>
            <pc:docMk/>
            <pc:sldMk cId="897949571" sldId="289"/>
            <ac:spMk id="3" creationId="{FBCC9E6C-DB19-4936-87CE-3544CB66C3D3}"/>
          </ac:spMkLst>
        </pc:spChg>
        <pc:spChg chg="mod">
          <ac:chgData name="Hubert Łączkowski" userId="e603177e-323a-4ff3-941a-0640224b9688" providerId="ADAL" clId="{1A680B37-DCCF-4375-AA5B-7D9D2E305610}" dt="2022-10-13T12:51:19.594" v="2202" actId="1076"/>
          <ac:spMkLst>
            <pc:docMk/>
            <pc:sldMk cId="897949571" sldId="289"/>
            <ac:spMk id="112" creationId="{9CF6FFC9-B72C-4D13-8ED7-B4086EA2CBA7}"/>
          </ac:spMkLst>
        </pc:spChg>
      </pc:sldChg>
      <pc:sldChg chg="modSp mod">
        <pc:chgData name="Hubert Łączkowski" userId="e603177e-323a-4ff3-941a-0640224b9688" providerId="ADAL" clId="{1A680B37-DCCF-4375-AA5B-7D9D2E305610}" dt="2022-10-13T13:15:38.727" v="2323" actId="20577"/>
        <pc:sldMkLst>
          <pc:docMk/>
          <pc:sldMk cId="3240829145" sldId="291"/>
        </pc:sldMkLst>
        <pc:spChg chg="mod">
          <ac:chgData name="Hubert Łączkowski" userId="e603177e-323a-4ff3-941a-0640224b9688" providerId="ADAL" clId="{1A680B37-DCCF-4375-AA5B-7D9D2E305610}" dt="2022-10-13T11:54:01.012" v="1255" actId="14100"/>
          <ac:spMkLst>
            <pc:docMk/>
            <pc:sldMk cId="3240829145" sldId="291"/>
            <ac:spMk id="2" creationId="{9009D647-CDBA-44A4-AD0D-724C76B3213D}"/>
          </ac:spMkLst>
        </pc:spChg>
        <pc:spChg chg="mod">
          <ac:chgData name="Hubert Łączkowski" userId="e603177e-323a-4ff3-941a-0640224b9688" providerId="ADAL" clId="{1A680B37-DCCF-4375-AA5B-7D9D2E305610}" dt="2022-10-13T12:00:34.679" v="1336" actId="1076"/>
          <ac:spMkLst>
            <pc:docMk/>
            <pc:sldMk cId="3240829145" sldId="291"/>
            <ac:spMk id="3" creationId="{FBCC9E6C-DB19-4936-87CE-3544CB66C3D3}"/>
          </ac:spMkLst>
        </pc:spChg>
        <pc:spChg chg="mod">
          <ac:chgData name="Hubert Łączkowski" userId="e603177e-323a-4ff3-941a-0640224b9688" providerId="ADAL" clId="{1A680B37-DCCF-4375-AA5B-7D9D2E305610}" dt="2022-10-13T13:15:38.727" v="2323" actId="20577"/>
          <ac:spMkLst>
            <pc:docMk/>
            <pc:sldMk cId="3240829145" sldId="291"/>
            <ac:spMk id="4" creationId="{00000000-0000-0000-0000-000000000000}"/>
          </ac:spMkLst>
        </pc:spChg>
      </pc:sldChg>
      <pc:sldChg chg="modSp mod">
        <pc:chgData name="Hubert Łączkowski" userId="e603177e-323a-4ff3-941a-0640224b9688" providerId="ADAL" clId="{1A680B37-DCCF-4375-AA5B-7D9D2E305610}" dt="2022-10-13T12:10:19.396" v="1463" actId="20577"/>
        <pc:sldMkLst>
          <pc:docMk/>
          <pc:sldMk cId="1612359217" sldId="292"/>
        </pc:sldMkLst>
        <pc:spChg chg="mod">
          <ac:chgData name="Hubert Łączkowski" userId="e603177e-323a-4ff3-941a-0640224b9688" providerId="ADAL" clId="{1A680B37-DCCF-4375-AA5B-7D9D2E305610}" dt="2022-10-13T12:01:26.683" v="1341" actId="255"/>
          <ac:spMkLst>
            <pc:docMk/>
            <pc:sldMk cId="1612359217" sldId="292"/>
            <ac:spMk id="2" creationId="{9009D647-CDBA-44A4-AD0D-724C76B3213D}"/>
          </ac:spMkLst>
        </pc:spChg>
        <pc:spChg chg="mod">
          <ac:chgData name="Hubert Łączkowski" userId="e603177e-323a-4ff3-941a-0640224b9688" providerId="ADAL" clId="{1A680B37-DCCF-4375-AA5B-7D9D2E305610}" dt="2022-10-13T12:03:00.734" v="1375" actId="14100"/>
          <ac:spMkLst>
            <pc:docMk/>
            <pc:sldMk cId="1612359217" sldId="292"/>
            <ac:spMk id="3" creationId="{FBCC9E6C-DB19-4936-87CE-3544CB66C3D3}"/>
          </ac:spMkLst>
        </pc:spChg>
        <pc:spChg chg="mod">
          <ac:chgData name="Hubert Łączkowski" userId="e603177e-323a-4ff3-941a-0640224b9688" providerId="ADAL" clId="{1A680B37-DCCF-4375-AA5B-7D9D2E305610}" dt="2022-10-13T12:10:19.396" v="1463" actId="20577"/>
          <ac:spMkLst>
            <pc:docMk/>
            <pc:sldMk cId="1612359217" sldId="292"/>
            <ac:spMk id="4" creationId="{00000000-0000-0000-0000-000000000000}"/>
          </ac:spMkLst>
        </pc:spChg>
      </pc:sldChg>
      <pc:sldChg chg="modSp mod">
        <pc:chgData name="Hubert Łączkowski" userId="e603177e-323a-4ff3-941a-0640224b9688" providerId="ADAL" clId="{1A680B37-DCCF-4375-AA5B-7D9D2E305610}" dt="2022-10-13T13:07:43.887" v="2260" actId="20577"/>
        <pc:sldMkLst>
          <pc:docMk/>
          <pc:sldMk cId="4252010883" sldId="294"/>
        </pc:sldMkLst>
        <pc:spChg chg="mod">
          <ac:chgData name="Hubert Łączkowski" userId="e603177e-323a-4ff3-941a-0640224b9688" providerId="ADAL" clId="{1A680B37-DCCF-4375-AA5B-7D9D2E305610}" dt="2022-10-13T11:22:23.717" v="1042" actId="14100"/>
          <ac:spMkLst>
            <pc:docMk/>
            <pc:sldMk cId="4252010883" sldId="294"/>
            <ac:spMk id="2" creationId="{9009D647-CDBA-44A4-AD0D-724C76B3213D}"/>
          </ac:spMkLst>
        </pc:spChg>
        <pc:spChg chg="mod">
          <ac:chgData name="Hubert Łączkowski" userId="e603177e-323a-4ff3-941a-0640224b9688" providerId="ADAL" clId="{1A680B37-DCCF-4375-AA5B-7D9D2E305610}" dt="2022-10-13T11:22:35.197" v="1044" actId="14100"/>
          <ac:spMkLst>
            <pc:docMk/>
            <pc:sldMk cId="4252010883" sldId="294"/>
            <ac:spMk id="3" creationId="{FBCC9E6C-DB19-4936-87CE-3544CB66C3D3}"/>
          </ac:spMkLst>
        </pc:spChg>
        <pc:spChg chg="mod">
          <ac:chgData name="Hubert Łączkowski" userId="e603177e-323a-4ff3-941a-0640224b9688" providerId="ADAL" clId="{1A680B37-DCCF-4375-AA5B-7D9D2E305610}" dt="2022-10-13T13:07:43.887" v="2260" actId="20577"/>
          <ac:spMkLst>
            <pc:docMk/>
            <pc:sldMk cId="4252010883" sldId="294"/>
            <ac:spMk id="4" creationId="{00000000-0000-0000-0000-000000000000}"/>
          </ac:spMkLst>
        </pc:spChg>
      </pc:sldChg>
      <pc:sldChg chg="addSp delSp modSp mod">
        <pc:chgData name="Hubert Łączkowski" userId="e603177e-323a-4ff3-941a-0640224b9688" providerId="ADAL" clId="{1A680B37-DCCF-4375-AA5B-7D9D2E305610}" dt="2022-10-13T13:20:02.115" v="2360" actId="20577"/>
        <pc:sldMkLst>
          <pc:docMk/>
          <pc:sldMk cId="2339469921" sldId="295"/>
        </pc:sldMkLst>
        <pc:spChg chg="mod">
          <ac:chgData name="Hubert Łączkowski" userId="e603177e-323a-4ff3-941a-0640224b9688" providerId="ADAL" clId="{1A680B37-DCCF-4375-AA5B-7D9D2E305610}" dt="2022-10-13T12:16:20.401" v="1486" actId="14100"/>
          <ac:spMkLst>
            <pc:docMk/>
            <pc:sldMk cId="2339469921" sldId="295"/>
            <ac:spMk id="2" creationId="{9009D647-CDBA-44A4-AD0D-724C76B3213D}"/>
          </ac:spMkLst>
        </pc:spChg>
        <pc:spChg chg="mod">
          <ac:chgData name="Hubert Łączkowski" userId="e603177e-323a-4ff3-941a-0640224b9688" providerId="ADAL" clId="{1A680B37-DCCF-4375-AA5B-7D9D2E305610}" dt="2022-10-13T12:16:58.867" v="1493"/>
          <ac:spMkLst>
            <pc:docMk/>
            <pc:sldMk cId="2339469921" sldId="295"/>
            <ac:spMk id="3" creationId="{FBCC9E6C-DB19-4936-87CE-3544CB66C3D3}"/>
          </ac:spMkLst>
        </pc:spChg>
        <pc:spChg chg="mod">
          <ac:chgData name="Hubert Łączkowski" userId="e603177e-323a-4ff3-941a-0640224b9688" providerId="ADAL" clId="{1A680B37-DCCF-4375-AA5B-7D9D2E305610}" dt="2022-10-13T13:20:02.115" v="2360" actId="20577"/>
          <ac:spMkLst>
            <pc:docMk/>
            <pc:sldMk cId="2339469921" sldId="295"/>
            <ac:spMk id="4" creationId="{00000000-0000-0000-0000-000000000000}"/>
          </ac:spMkLst>
        </pc:spChg>
        <pc:spChg chg="add del">
          <ac:chgData name="Hubert Łączkowski" userId="e603177e-323a-4ff3-941a-0640224b9688" providerId="ADAL" clId="{1A680B37-DCCF-4375-AA5B-7D9D2E305610}" dt="2022-10-13T12:17:42.785" v="1497"/>
          <ac:spMkLst>
            <pc:docMk/>
            <pc:sldMk cId="2339469921" sldId="295"/>
            <ac:spMk id="5" creationId="{30961852-DB68-274B-0D44-8FCC57AFB8D5}"/>
          </ac:spMkLst>
        </pc:spChg>
      </pc:sldChg>
      <pc:sldChg chg="modSp mod">
        <pc:chgData name="Hubert Łączkowski" userId="e603177e-323a-4ff3-941a-0640224b9688" providerId="ADAL" clId="{1A680B37-DCCF-4375-AA5B-7D9D2E305610}" dt="2022-10-13T12:50:55.465" v="2199" actId="255"/>
        <pc:sldMkLst>
          <pc:docMk/>
          <pc:sldMk cId="2007971198" sldId="296"/>
        </pc:sldMkLst>
        <pc:spChg chg="mod">
          <ac:chgData name="Hubert Łączkowski" userId="e603177e-323a-4ff3-941a-0640224b9688" providerId="ADAL" clId="{1A680B37-DCCF-4375-AA5B-7D9D2E305610}" dt="2022-10-13T12:50:55.465" v="2199" actId="255"/>
          <ac:spMkLst>
            <pc:docMk/>
            <pc:sldMk cId="2007971198" sldId="296"/>
            <ac:spMk id="2" creationId="{9009D647-CDBA-44A4-AD0D-724C76B3213D}"/>
          </ac:spMkLst>
        </pc:spChg>
        <pc:spChg chg="mod">
          <ac:chgData name="Hubert Łączkowski" userId="e603177e-323a-4ff3-941a-0640224b9688" providerId="ADAL" clId="{1A680B37-DCCF-4375-AA5B-7D9D2E305610}" dt="2022-10-13T12:19:47.878" v="1506"/>
          <ac:spMkLst>
            <pc:docMk/>
            <pc:sldMk cId="2007971198" sldId="296"/>
            <ac:spMk id="3" creationId="{FBCC9E6C-DB19-4936-87CE-3544CB66C3D3}"/>
          </ac:spMkLst>
        </pc:spChg>
        <pc:spChg chg="mod">
          <ac:chgData name="Hubert Łączkowski" userId="e603177e-323a-4ff3-941a-0640224b9688" providerId="ADAL" clId="{1A680B37-DCCF-4375-AA5B-7D9D2E305610}" dt="2022-10-13T12:20:33.344" v="1509"/>
          <ac:spMkLst>
            <pc:docMk/>
            <pc:sldMk cId="2007971198" sldId="296"/>
            <ac:spMk id="4" creationId="{00000000-0000-0000-0000-000000000000}"/>
          </ac:spMkLst>
        </pc:spChg>
      </pc:sldChg>
      <pc:sldChg chg="modSp mod">
        <pc:chgData name="Hubert Łączkowski" userId="e603177e-323a-4ff3-941a-0640224b9688" providerId="ADAL" clId="{1A680B37-DCCF-4375-AA5B-7D9D2E305610}" dt="2022-10-13T12:19:36.442" v="1504" actId="1076"/>
        <pc:sldMkLst>
          <pc:docMk/>
          <pc:sldMk cId="1995406940" sldId="297"/>
        </pc:sldMkLst>
        <pc:spChg chg="mod">
          <ac:chgData name="Hubert Łączkowski" userId="e603177e-323a-4ff3-941a-0640224b9688" providerId="ADAL" clId="{1A680B37-DCCF-4375-AA5B-7D9D2E305610}" dt="2022-10-13T12:11:20.022" v="1466" actId="255"/>
          <ac:spMkLst>
            <pc:docMk/>
            <pc:sldMk cId="1995406940" sldId="297"/>
            <ac:spMk id="2" creationId="{9009D647-CDBA-44A4-AD0D-724C76B3213D}"/>
          </ac:spMkLst>
        </pc:spChg>
        <pc:spChg chg="mod">
          <ac:chgData name="Hubert Łączkowski" userId="e603177e-323a-4ff3-941a-0640224b9688" providerId="ADAL" clId="{1A680B37-DCCF-4375-AA5B-7D9D2E305610}" dt="2022-10-13T12:12:47.415" v="1470"/>
          <ac:spMkLst>
            <pc:docMk/>
            <pc:sldMk cId="1995406940" sldId="297"/>
            <ac:spMk id="3" creationId="{FBCC9E6C-DB19-4936-87CE-3544CB66C3D3}"/>
          </ac:spMkLst>
        </pc:spChg>
        <pc:spChg chg="mod">
          <ac:chgData name="Hubert Łączkowski" userId="e603177e-323a-4ff3-941a-0640224b9688" providerId="ADAL" clId="{1A680B37-DCCF-4375-AA5B-7D9D2E305610}" dt="2022-10-13T12:19:36.442" v="1504" actId="1076"/>
          <ac:spMkLst>
            <pc:docMk/>
            <pc:sldMk cId="1995406940" sldId="297"/>
            <ac:spMk id="4" creationId="{00000000-0000-0000-0000-000000000000}"/>
          </ac:spMkLst>
        </pc:spChg>
      </pc:sldChg>
      <pc:sldChg chg="modSp mod">
        <pc:chgData name="Hubert Łączkowski" userId="e603177e-323a-4ff3-941a-0640224b9688" providerId="ADAL" clId="{1A680B37-DCCF-4375-AA5B-7D9D2E305610}" dt="2022-10-13T13:12:28.277" v="2298" actId="20577"/>
        <pc:sldMkLst>
          <pc:docMk/>
          <pc:sldMk cId="1470689760" sldId="298"/>
        </pc:sldMkLst>
        <pc:spChg chg="mod">
          <ac:chgData name="Hubert Łączkowski" userId="e603177e-323a-4ff3-941a-0640224b9688" providerId="ADAL" clId="{1A680B37-DCCF-4375-AA5B-7D9D2E305610}" dt="2022-10-13T11:30:45.791" v="1087" actId="255"/>
          <ac:spMkLst>
            <pc:docMk/>
            <pc:sldMk cId="1470689760" sldId="298"/>
            <ac:spMk id="2" creationId="{9009D647-CDBA-44A4-AD0D-724C76B3213D}"/>
          </ac:spMkLst>
        </pc:spChg>
        <pc:spChg chg="mod">
          <ac:chgData name="Hubert Łączkowski" userId="e603177e-323a-4ff3-941a-0640224b9688" providerId="ADAL" clId="{1A680B37-DCCF-4375-AA5B-7D9D2E305610}" dt="2022-10-13T11:31:16.492" v="1091"/>
          <ac:spMkLst>
            <pc:docMk/>
            <pc:sldMk cId="1470689760" sldId="298"/>
            <ac:spMk id="3" creationId="{FBCC9E6C-DB19-4936-87CE-3544CB66C3D3}"/>
          </ac:spMkLst>
        </pc:spChg>
        <pc:spChg chg="mod">
          <ac:chgData name="Hubert Łączkowski" userId="e603177e-323a-4ff3-941a-0640224b9688" providerId="ADAL" clId="{1A680B37-DCCF-4375-AA5B-7D9D2E305610}" dt="2022-10-13T11:25:30.380" v="1074" actId="255"/>
          <ac:spMkLst>
            <pc:docMk/>
            <pc:sldMk cId="1470689760" sldId="298"/>
            <ac:spMk id="71" creationId="{F552A0AC-5F15-4248-B1FC-5E9664E1C2C2}"/>
          </ac:spMkLst>
        </pc:spChg>
        <pc:spChg chg="mod">
          <ac:chgData name="Hubert Łączkowski" userId="e603177e-323a-4ff3-941a-0640224b9688" providerId="ADAL" clId="{1A680B37-DCCF-4375-AA5B-7D9D2E305610}" dt="2022-10-13T13:12:28.277" v="2298" actId="20577"/>
          <ac:spMkLst>
            <pc:docMk/>
            <pc:sldMk cId="1470689760" sldId="298"/>
            <ac:spMk id="98" creationId="{002C6C67-08A8-4DA5-9E97-910D14A95301}"/>
          </ac:spMkLst>
        </pc:spChg>
      </pc:sldChg>
      <pc:sldChg chg="modSp mod">
        <pc:chgData name="Hubert Łączkowski" userId="e603177e-323a-4ff3-941a-0640224b9688" providerId="ADAL" clId="{1A680B37-DCCF-4375-AA5B-7D9D2E305610}" dt="2022-10-13T13:23:17.976" v="2389" actId="120"/>
        <pc:sldMkLst>
          <pc:docMk/>
          <pc:sldMk cId="693177697" sldId="299"/>
        </pc:sldMkLst>
        <pc:spChg chg="mod">
          <ac:chgData name="Hubert Łączkowski" userId="e603177e-323a-4ff3-941a-0640224b9688" providerId="ADAL" clId="{1A680B37-DCCF-4375-AA5B-7D9D2E305610}" dt="2022-10-13T12:29:11.663" v="1619" actId="20577"/>
          <ac:spMkLst>
            <pc:docMk/>
            <pc:sldMk cId="693177697" sldId="299"/>
            <ac:spMk id="2" creationId="{9009D647-CDBA-44A4-AD0D-724C76B3213D}"/>
          </ac:spMkLst>
        </pc:spChg>
        <pc:spChg chg="mod">
          <ac:chgData name="Hubert Łączkowski" userId="e603177e-323a-4ff3-941a-0640224b9688" providerId="ADAL" clId="{1A680B37-DCCF-4375-AA5B-7D9D2E305610}" dt="2022-10-13T13:22:40.258" v="2384" actId="120"/>
          <ac:spMkLst>
            <pc:docMk/>
            <pc:sldMk cId="693177697" sldId="299"/>
            <ac:spMk id="6" creationId="{2F93D046-13B6-A431-F6B7-F1751CE0719B}"/>
          </ac:spMkLst>
        </pc:spChg>
        <pc:spChg chg="mod">
          <ac:chgData name="Hubert Łączkowski" userId="e603177e-323a-4ff3-941a-0640224b9688" providerId="ADAL" clId="{1A680B37-DCCF-4375-AA5B-7D9D2E305610}" dt="2022-10-13T12:42:08.542" v="2180" actId="20577"/>
          <ac:spMkLst>
            <pc:docMk/>
            <pc:sldMk cId="693177697" sldId="299"/>
            <ac:spMk id="7" creationId="{DCBB8D56-9B34-66DA-42F2-9AEEF77103E8}"/>
          </ac:spMkLst>
        </pc:spChg>
        <pc:spChg chg="mod">
          <ac:chgData name="Hubert Łączkowski" userId="e603177e-323a-4ff3-941a-0640224b9688" providerId="ADAL" clId="{1A680B37-DCCF-4375-AA5B-7D9D2E305610}" dt="2022-10-13T13:23:17.976" v="2389" actId="120"/>
          <ac:spMkLst>
            <pc:docMk/>
            <pc:sldMk cId="693177697" sldId="299"/>
            <ac:spMk id="8" creationId="{8CFC1708-71AC-F087-74E0-130A56C9B741}"/>
          </ac:spMkLst>
        </pc:spChg>
        <pc:spChg chg="mod">
          <ac:chgData name="Hubert Łączkowski" userId="e603177e-323a-4ff3-941a-0640224b9688" providerId="ADAL" clId="{1A680B37-DCCF-4375-AA5B-7D9D2E305610}" dt="2022-10-13T12:42:39.962" v="2183" actId="1076"/>
          <ac:spMkLst>
            <pc:docMk/>
            <pc:sldMk cId="693177697" sldId="299"/>
            <ac:spMk id="9" creationId="{F83D507A-6406-66B3-0BAD-63E9CDCFA0AC}"/>
          </ac:spMkLst>
        </pc:spChg>
        <pc:spChg chg="mod">
          <ac:chgData name="Hubert Łączkowski" userId="e603177e-323a-4ff3-941a-0640224b9688" providerId="ADAL" clId="{1A680B37-DCCF-4375-AA5B-7D9D2E305610}" dt="2022-10-13T12:43:27.582" v="2186" actId="20577"/>
          <ac:spMkLst>
            <pc:docMk/>
            <pc:sldMk cId="693177697" sldId="299"/>
            <ac:spMk id="10" creationId="{1CCF0B17-1259-31B4-F377-F0EE02922A47}"/>
          </ac:spMkLst>
        </pc:spChg>
      </pc:sldChg>
      <pc:sldChg chg="add del">
        <pc:chgData name="Hubert Łączkowski" userId="e603177e-323a-4ff3-941a-0640224b9688" providerId="ADAL" clId="{1A680B37-DCCF-4375-AA5B-7D9D2E305610}" dt="2022-10-13T12:50:32.202" v="2197" actId="47"/>
        <pc:sldMkLst>
          <pc:docMk/>
          <pc:sldMk cId="4114811174" sldId="300"/>
        </pc:sldMkLst>
      </pc:sldChg>
      <pc:sldChg chg="modSp add mod">
        <pc:chgData name="Hubert Łączkowski" userId="e603177e-323a-4ff3-941a-0640224b9688" providerId="ADAL" clId="{1A680B37-DCCF-4375-AA5B-7D9D2E305610}" dt="2022-10-13T13:24:54.328" v="2404" actId="20577"/>
        <pc:sldMkLst>
          <pc:docMk/>
          <pc:sldMk cId="2332790214" sldId="301"/>
        </pc:sldMkLst>
        <pc:spChg chg="mod">
          <ac:chgData name="Hubert Łączkowski" userId="e603177e-323a-4ff3-941a-0640224b9688" providerId="ADAL" clId="{1A680B37-DCCF-4375-AA5B-7D9D2E305610}" dt="2022-10-13T13:24:01.119" v="2397" actId="20577"/>
          <ac:spMkLst>
            <pc:docMk/>
            <pc:sldMk cId="2332790214" sldId="301"/>
            <ac:spMk id="6" creationId="{2F93D046-13B6-A431-F6B7-F1751CE0719B}"/>
          </ac:spMkLst>
        </pc:spChg>
        <pc:spChg chg="mod">
          <ac:chgData name="Hubert Łączkowski" userId="e603177e-323a-4ff3-941a-0640224b9688" providerId="ADAL" clId="{1A680B37-DCCF-4375-AA5B-7D9D2E305610}" dt="2022-10-13T12:49:03.209" v="2193" actId="113"/>
          <ac:spMkLst>
            <pc:docMk/>
            <pc:sldMk cId="2332790214" sldId="301"/>
            <ac:spMk id="7" creationId="{DCBB8D56-9B34-66DA-42F2-9AEEF77103E8}"/>
          </ac:spMkLst>
        </pc:spChg>
        <pc:spChg chg="mod">
          <ac:chgData name="Hubert Łączkowski" userId="e603177e-323a-4ff3-941a-0640224b9688" providerId="ADAL" clId="{1A680B37-DCCF-4375-AA5B-7D9D2E305610}" dt="2022-10-13T13:24:54.328" v="2404" actId="20577"/>
          <ac:spMkLst>
            <pc:docMk/>
            <pc:sldMk cId="2332790214" sldId="301"/>
            <ac:spMk id="8" creationId="{8CFC1708-71AC-F087-74E0-130A56C9B741}"/>
          </ac:spMkLst>
        </pc:spChg>
        <pc:spChg chg="mod">
          <ac:chgData name="Hubert Łączkowski" userId="e603177e-323a-4ff3-941a-0640224b9688" providerId="ADAL" clId="{1A680B37-DCCF-4375-AA5B-7D9D2E305610}" dt="2022-10-13T12:48:45.178" v="2190" actId="113"/>
          <ac:spMkLst>
            <pc:docMk/>
            <pc:sldMk cId="2332790214" sldId="301"/>
            <ac:spMk id="9" creationId="{F83D507A-6406-66B3-0BAD-63E9CDCFA0AC}"/>
          </ac:spMkLst>
        </pc:spChg>
        <pc:spChg chg="mod">
          <ac:chgData name="Hubert Łączkowski" userId="e603177e-323a-4ff3-941a-0640224b9688" providerId="ADAL" clId="{1A680B37-DCCF-4375-AA5B-7D9D2E305610}" dt="2022-10-13T12:49:09.377" v="2194" actId="113"/>
          <ac:spMkLst>
            <pc:docMk/>
            <pc:sldMk cId="2332790214" sldId="301"/>
            <ac:spMk id="10" creationId="{1CCF0B17-1259-31B4-F377-F0EE02922A4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2624583D-CA4A-88BC-CE59-E5B829CC216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750DC070-6C06-5CFD-F652-1267EE5290CA}"/>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261395-7C43-4104-8552-F9C1DF884E6B}" type="datetimeFigureOut">
              <a:rPr lang="es-ES" smtClean="0"/>
              <a:t>06/02/2023</a:t>
            </a:fld>
            <a:endParaRPr lang="es-ES"/>
          </a:p>
        </p:txBody>
      </p:sp>
      <p:sp>
        <p:nvSpPr>
          <p:cNvPr id="4" name="Marcador de imagen de diapositiva 3">
            <a:extLst>
              <a:ext uri="{FF2B5EF4-FFF2-40B4-BE49-F238E27FC236}">
                <a16:creationId xmlns:a16="http://schemas.microsoft.com/office/drawing/2014/main" id="{C1F11DD4-595A-C345-27A4-9084DE2348E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a:extLst>
              <a:ext uri="{FF2B5EF4-FFF2-40B4-BE49-F238E27FC236}">
                <a16:creationId xmlns:a16="http://schemas.microsoft.com/office/drawing/2014/main" id="{CA5A21F0-45E1-10C6-D8D8-9985F2E0EE4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a:extLst>
              <a:ext uri="{FF2B5EF4-FFF2-40B4-BE49-F238E27FC236}">
                <a16:creationId xmlns:a16="http://schemas.microsoft.com/office/drawing/2014/main" id="{18A59F6A-22E8-B152-B222-CE6792F59100}"/>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a:extLst>
              <a:ext uri="{FF2B5EF4-FFF2-40B4-BE49-F238E27FC236}">
                <a16:creationId xmlns:a16="http://schemas.microsoft.com/office/drawing/2014/main" id="{ADFD4565-8EFB-3B1D-4E48-90F7F1FC45C4}"/>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F45C7F-97DB-4013-A925-CD1713A1679C}"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aws.amazon.com/es/what-is-cloud-storage/" TargetMode="External"/><Relationship Id="rId2" Type="http://schemas.openxmlformats.org/officeDocument/2006/relationships/hyperlink" Target="https://www.salesforce.com/mx/cloud-computing/" TargetMode="External"/><Relationship Id="rId1" Type="http://schemas.openxmlformats.org/officeDocument/2006/relationships/slideLayout" Target="../slideLayouts/slideLayout1.xml"/><Relationship Id="rId4" Type="http://schemas.openxmlformats.org/officeDocument/2006/relationships/hyperlink" Target="https://backupeverything.co.uk/what-are-the-important-features-of-cloud-storag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pl-PL" sz="1800" b="1" dirty="0">
                <a:effectLst/>
                <a:latin typeface="Bahnschrift Light" panose="020B0502040204020203" pitchFamily="34" charset="0"/>
                <a:ea typeface="Calibri" panose="020F0502020204030204" pitchFamily="34" charset="0"/>
              </a:rPr>
              <a:t>„Zwiększanie odporności ŚMP po lockdownie”</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marR="0" lvl="0" algn="ctr" defTabSz="914400" rtl="0" eaLnBrk="1" fontAlgn="auto" latinLnBrk="0" hangingPunct="1">
              <a:lnSpc>
                <a:spcPct val="100000"/>
              </a:lnSpc>
              <a:spcBef>
                <a:spcPts val="5"/>
              </a:spcBef>
              <a:spcAft>
                <a:spcPts val="0"/>
              </a:spcAft>
              <a:buClrTx/>
              <a:buSzTx/>
              <a:tabLst>
                <a:tab pos="1205230" algn="l"/>
                <a:tab pos="1926589" algn="l"/>
                <a:tab pos="2915920" algn="l"/>
                <a:tab pos="3444875" algn="l"/>
                <a:tab pos="4383405" algn="l"/>
                <a:tab pos="6796405" algn="l"/>
              </a:tabLst>
              <a:defRPr/>
            </a:pPr>
            <a:r>
              <a:rPr lang="pl-PL" b="1" spc="-114" dirty="0">
                <a:solidFill>
                  <a:srgbClr val="0CA373"/>
                </a:solidFill>
                <a:latin typeface="Tahoma" panose="020B0604030504040204" pitchFamily="34" charset="0"/>
                <a:ea typeface="Tahoma" panose="020B0604030504040204" pitchFamily="34" charset="0"/>
                <a:cs typeface="Tahoma" panose="020B0604030504040204" pitchFamily="34" charset="0"/>
              </a:rPr>
              <a:t>WYKORZYSTANIE ROZWIĄZAŃ CHMURY OBLICZENIOWEJ</a:t>
            </a:r>
            <a:endPar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R="0" lvl="0" algn="ctr" defTabSz="914400" rtl="0" eaLnBrk="1" fontAlgn="auto" latinLnBrk="0" hangingPunct="1">
              <a:lnSpc>
                <a:spcPct val="100000"/>
              </a:lnSpc>
              <a:spcBef>
                <a:spcPts val="5"/>
              </a:spcBef>
              <a:spcAft>
                <a:spcPts val="0"/>
              </a:spcAft>
              <a:buClrTx/>
              <a:buSzTx/>
              <a:tabLst>
                <a:tab pos="1205230" algn="l"/>
                <a:tab pos="1926589" algn="l"/>
                <a:tab pos="2915920" algn="l"/>
                <a:tab pos="3444875" algn="l"/>
                <a:tab pos="4383405" algn="l"/>
                <a:tab pos="6796405" algn="l"/>
              </a:tabLst>
              <a:defRPr/>
            </a:pPr>
            <a:r>
              <a:rPr lang="pl-PL" b="1" spc="-114" dirty="0">
                <a:solidFill>
                  <a:srgbClr val="0CA373"/>
                </a:solidFill>
                <a:latin typeface="Tahoma" panose="020B0604030504040204" pitchFamily="34" charset="0"/>
                <a:ea typeface="Tahoma" panose="020B0604030504040204" pitchFamily="34" charset="0"/>
                <a:cs typeface="Tahoma" panose="020B0604030504040204" pitchFamily="34" charset="0"/>
              </a:rPr>
              <a:t>Autor</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149535" cy="130548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200" kern="0" spc="-150" dirty="0">
                <a:solidFill>
                  <a:schemeClr val="tx1"/>
                </a:solidFill>
                <a:latin typeface="+mj-lt"/>
                <a:ea typeface="Tahoma" panose="020B0604030504040204" pitchFamily="34" charset="0"/>
                <a:cs typeface="Tahoma" panose="020B0604030504040204" pitchFamily="34" charset="0"/>
              </a:rPr>
              <a:t>Rozdział 1: Wykorzystanie chmury obliczeniowej  dla odporności MŚP</a:t>
            </a:r>
            <a:endParaRPr lang="es-ES" sz="4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4" y="2327773"/>
            <a:ext cx="10094982" cy="1055417"/>
          </a:xfrm>
          <a:prstGeom prst="rect">
            <a:avLst/>
          </a:prstGeom>
        </p:spPr>
        <p:txBody>
          <a:bodyPr vert="horz" wrap="square" lIns="0" tIns="13970" rIns="0" bIns="0" rtlCol="0">
            <a:spAutoFit/>
          </a:bodyPr>
          <a:lstStyle/>
          <a:p>
            <a:pPr marL="12700">
              <a:spcBef>
                <a:spcPts val="110"/>
              </a:spcBef>
            </a:pPr>
            <a:r>
              <a:rPr lang="pl-PL" sz="2200" spc="50" dirty="0">
                <a:latin typeface="+mj-lt"/>
                <a:cs typeface="Tahoma"/>
              </a:rPr>
              <a:t>Rozdział 1.2.: </a:t>
            </a:r>
            <a:r>
              <a:rPr lang="pl-PL" sz="2200" dirty="0">
                <a:latin typeface="+mj-lt"/>
                <a:ea typeface="Lato Light" panose="020F0502020204030203" pitchFamily="34" charset="0"/>
                <a:cs typeface="Abhaya Libre" panose="02000603000000000000" pitchFamily="2" charset="77"/>
              </a:rPr>
              <a:t>Narzędzia ICT dla usług przetwarzania w chmurze</a:t>
            </a:r>
          </a:p>
          <a:p>
            <a:pPr marL="12700">
              <a:spcBef>
                <a:spcPts val="110"/>
              </a:spcBef>
            </a:pPr>
            <a:endParaRPr lang="pl-PL"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lang="pl-PL" sz="2200" dirty="0">
              <a:latin typeface="+mj-lt"/>
              <a:cs typeface="Tahoma"/>
            </a:endParaRPr>
          </a:p>
        </p:txBody>
      </p:sp>
      <p:sp>
        <p:nvSpPr>
          <p:cNvPr id="4" name="Rectángulo 3"/>
          <p:cNvSpPr/>
          <p:nvPr/>
        </p:nvSpPr>
        <p:spPr>
          <a:xfrm>
            <a:off x="518846" y="2689317"/>
            <a:ext cx="9894700" cy="3477875"/>
          </a:xfrm>
          <a:prstGeom prst="rect">
            <a:avLst/>
          </a:prstGeom>
        </p:spPr>
        <p:txBody>
          <a:bodyPr wrap="square">
            <a:spAutoFit/>
          </a:bodyPr>
          <a:lstStyle/>
          <a:p>
            <a:pPr marL="342900" indent="-342900" algn="just">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Asana</a:t>
            </a:r>
            <a:r>
              <a:rPr lang="en-GB" altLang="es-ES" sz="2200" dirty="0">
                <a:latin typeface="Calibri" panose="020F0502020204030204" pitchFamily="34" charset="0"/>
                <a:cs typeface="Calibri" panose="020F0502020204030204" pitchFamily="34" charset="0"/>
              </a:rPr>
              <a:t>: </a:t>
            </a:r>
            <a:r>
              <a:rPr lang="pl-PL" altLang="es-ES" sz="2200" dirty="0">
                <a:latin typeface="Calibri" panose="020F0502020204030204" pitchFamily="34" charset="0"/>
                <a:cs typeface="Calibri" panose="020F0502020204030204" pitchFamily="34" charset="0"/>
              </a:rPr>
              <a:t>pozwala użytkownikom monitorować wszystkie zadania związane z projektem, skupiając się na komunikacji i organizacji zespołu.</a:t>
            </a:r>
          </a:p>
          <a:p>
            <a:pPr algn="just">
              <a:defRPr/>
            </a:pPr>
            <a:endParaRPr lang="en-GB" altLang="es-ES" sz="22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Trello</a:t>
            </a:r>
            <a:r>
              <a:rPr lang="en-GB" altLang="es-ES" sz="2200" dirty="0">
                <a:latin typeface="Calibri" panose="020F0502020204030204" pitchFamily="34" charset="0"/>
                <a:cs typeface="Calibri" panose="020F0502020204030204" pitchFamily="34" charset="0"/>
              </a:rPr>
              <a:t>: </a:t>
            </a:r>
            <a:r>
              <a:rPr lang="pl-PL" altLang="es-ES" sz="2200" dirty="0">
                <a:latin typeface="Calibri" panose="020F0502020204030204" pitchFamily="34" charset="0"/>
                <a:cs typeface="Calibri" panose="020F0502020204030204" pitchFamily="34" charset="0"/>
              </a:rPr>
              <a:t>opiera się na tabelach </a:t>
            </a:r>
            <a:r>
              <a:rPr lang="pl-PL" altLang="es-ES" sz="2200" dirty="0" err="1">
                <a:latin typeface="Calibri" panose="020F0502020204030204" pitchFamily="34" charset="0"/>
                <a:cs typeface="Calibri" panose="020F0502020204030204" pitchFamily="34" charset="0"/>
              </a:rPr>
              <a:t>Kanban</a:t>
            </a:r>
            <a:r>
              <a:rPr lang="pl-PL" altLang="es-ES" sz="2200" dirty="0">
                <a:latin typeface="Calibri" panose="020F0502020204030204" pitchFamily="34" charset="0"/>
                <a:cs typeface="Calibri" panose="020F0502020204030204" pitchFamily="34" charset="0"/>
              </a:rPr>
              <a:t> dla organizacji, umożliwiając wizualne, wyraźne i udostępniane monitorowanie projektu.</a:t>
            </a:r>
          </a:p>
          <a:p>
            <a:pPr algn="just">
              <a:defRPr/>
            </a:pPr>
            <a:endParaRPr lang="en-GB" altLang="es-ES" sz="22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Slack</a:t>
            </a:r>
            <a:r>
              <a:rPr lang="en-GB" altLang="es-ES" sz="2200" dirty="0">
                <a:latin typeface="Calibri" panose="020F0502020204030204" pitchFamily="34" charset="0"/>
                <a:cs typeface="Calibri" panose="020F0502020204030204" pitchFamily="34" charset="0"/>
              </a:rPr>
              <a:t>: </a:t>
            </a:r>
            <a:r>
              <a:rPr lang="pl-PL" altLang="es-ES" sz="2200" dirty="0">
                <a:latin typeface="Calibri" panose="020F0502020204030204" pitchFamily="34" charset="0"/>
                <a:cs typeface="Calibri" panose="020F0502020204030204" pitchFamily="34" charset="0"/>
              </a:rPr>
              <a:t>ma na celu ograniczenie przepływu wiadomości e-mail, oferując repozytorium treści i szeroką gamę opcji komunikacji zespołowej, które po dostosowaniu mogą stać się doskonałym uzupełnieniem dwóch pierwszych produktów.</a:t>
            </a:r>
            <a:endParaRPr lang="en-GB" altLang="es-ES" sz="2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5406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364988" cy="130548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200" kern="0" spc="-150" dirty="0">
                <a:solidFill>
                  <a:schemeClr val="tx1"/>
                </a:solidFill>
                <a:latin typeface="+mj-lt"/>
                <a:ea typeface="Tahoma" panose="020B0604030504040204" pitchFamily="34" charset="0"/>
                <a:cs typeface="Tahoma" panose="020B0604030504040204" pitchFamily="34" charset="0"/>
              </a:rPr>
              <a:t>Rozdział 1: Wykorzystanie chmury obliczeniowej  dla odporności MŚP</a:t>
            </a:r>
            <a:endParaRPr lang="es-ES" sz="4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2327773"/>
            <a:ext cx="10364988" cy="1055417"/>
          </a:xfrm>
          <a:prstGeom prst="rect">
            <a:avLst/>
          </a:prstGeom>
        </p:spPr>
        <p:txBody>
          <a:bodyPr vert="horz" wrap="square" lIns="0" tIns="13970" rIns="0" bIns="0" rtlCol="0">
            <a:spAutoFit/>
          </a:bodyPr>
          <a:lstStyle/>
          <a:p>
            <a:pPr marL="12700">
              <a:spcBef>
                <a:spcPts val="110"/>
              </a:spcBef>
            </a:pPr>
            <a:r>
              <a:rPr lang="pl-PL" sz="2200" spc="50" dirty="0">
                <a:latin typeface="+mj-lt"/>
                <a:cs typeface="Tahoma"/>
              </a:rPr>
              <a:t>Rozdział 1.2.: </a:t>
            </a:r>
            <a:r>
              <a:rPr lang="pl-PL" sz="2200" dirty="0">
                <a:latin typeface="+mj-lt"/>
                <a:ea typeface="Lato Light" panose="020F0502020204030203" pitchFamily="34" charset="0"/>
                <a:cs typeface="Abhaya Libre" panose="02000603000000000000" pitchFamily="2" charset="77"/>
              </a:rPr>
              <a:t>Narzędzia ICT dla usług przetwarzania w chmurze</a:t>
            </a:r>
          </a:p>
          <a:p>
            <a:pPr marL="12700">
              <a:spcBef>
                <a:spcPts val="110"/>
              </a:spcBef>
            </a:pPr>
            <a:endParaRPr lang="pl-PL"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lang="pl-PL" sz="2200" dirty="0">
              <a:latin typeface="+mj-lt"/>
              <a:cs typeface="Tahoma"/>
            </a:endParaRPr>
          </a:p>
        </p:txBody>
      </p:sp>
      <p:sp>
        <p:nvSpPr>
          <p:cNvPr id="4" name="Rectángulo 3"/>
          <p:cNvSpPr/>
          <p:nvPr/>
        </p:nvSpPr>
        <p:spPr>
          <a:xfrm>
            <a:off x="597161" y="2680434"/>
            <a:ext cx="10086392" cy="2800767"/>
          </a:xfrm>
          <a:prstGeom prst="rect">
            <a:avLst/>
          </a:prstGeom>
        </p:spPr>
        <p:txBody>
          <a:bodyPr wrap="square">
            <a:spAutoFit/>
          </a:bodyPr>
          <a:lstStyle/>
          <a:p>
            <a:pPr algn="just">
              <a:defRPr/>
            </a:pPr>
            <a:r>
              <a:rPr lang="pl-PL" altLang="es-ES" sz="2200" b="1" dirty="0">
                <a:latin typeface="Calibri" panose="020F0502020204030204" pitchFamily="34" charset="0"/>
                <a:cs typeface="Calibri" panose="020F0502020204030204" pitchFamily="34" charset="0"/>
              </a:rPr>
              <a:t>Przechowywanie i śledzenie plików: </a:t>
            </a:r>
            <a:r>
              <a:rPr lang="pl-PL" altLang="es-ES" sz="2200" dirty="0">
                <a:latin typeface="Calibri" panose="020F0502020204030204" pitchFamily="34" charset="0"/>
                <a:cs typeface="Calibri" panose="020F0502020204030204" pitchFamily="34" charset="0"/>
              </a:rPr>
              <a:t>te narzędzia oferują nie tylko dodatkową przestrzeń do przesyłania i pobierania, ale także nieograniczony dostęp w dowolnym miejscu, a dodatkowo można je udostępniać za pośrednictwem łącza lub zaproszenia:</a:t>
            </a:r>
            <a:endParaRPr lang="en-GB" altLang="es-ES" sz="22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Google Drive: </a:t>
            </a:r>
            <a:r>
              <a:rPr lang="pl-PL" altLang="es-ES" sz="2200" dirty="0">
                <a:latin typeface="Calibri" panose="020F0502020204030204" pitchFamily="34" charset="0"/>
                <a:cs typeface="Calibri" panose="020F0502020204030204" pitchFamily="34" charset="0"/>
              </a:rPr>
              <a:t>wykazując pełną integrację ze wszystkimi usługami Google, ta wirtualna jednostka pamięci zapewnia darmowym użytkownikom 15 GB pamięci i możliwość ich edycji lub pobierania online.</a:t>
            </a:r>
            <a:endParaRPr lang="en-GB" altLang="es-ES" sz="22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200" b="1" dirty="0">
                <a:latin typeface="Calibri" panose="020F0502020204030204" pitchFamily="34" charset="0"/>
                <a:cs typeface="Calibri" panose="020F0502020204030204" pitchFamily="34" charset="0"/>
              </a:rPr>
              <a:t>Dropbox: </a:t>
            </a:r>
            <a:r>
              <a:rPr lang="pl-PL" altLang="es-ES" sz="2200" dirty="0">
                <a:latin typeface="Calibri" panose="020F0502020204030204" pitchFamily="34" charset="0"/>
                <a:cs typeface="Calibri" panose="020F0502020204030204" pitchFamily="34" charset="0"/>
              </a:rPr>
              <a:t>wirtualny dysk twardy, który oferuje 2 GB pamięci dla darmowych użytkowników, które w ramach płatnych planów mogą wzrosnąć o 2 do 5 TB.</a:t>
            </a:r>
            <a:endParaRPr lang="en-GB" altLang="es-ES" sz="2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39469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130548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200" kern="0" spc="-150" dirty="0">
                <a:solidFill>
                  <a:schemeClr val="tx1"/>
                </a:solidFill>
                <a:latin typeface="+mj-lt"/>
                <a:ea typeface="Tahoma" panose="020B0604030504040204" pitchFamily="34" charset="0"/>
                <a:cs typeface="Tahoma" panose="020B0604030504040204" pitchFamily="34" charset="0"/>
              </a:rPr>
              <a:t>Rozdział 1: Wykorzystanie chmury obliczeniowej  dla odporności MŚP</a:t>
            </a:r>
            <a:endParaRPr lang="es-ES" sz="4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4" y="2327773"/>
            <a:ext cx="10269067" cy="1055417"/>
          </a:xfrm>
          <a:prstGeom prst="rect">
            <a:avLst/>
          </a:prstGeom>
        </p:spPr>
        <p:txBody>
          <a:bodyPr vert="horz" wrap="square" lIns="0" tIns="13970" rIns="0" bIns="0" rtlCol="0">
            <a:spAutoFit/>
          </a:bodyPr>
          <a:lstStyle/>
          <a:p>
            <a:pPr marL="12700">
              <a:spcBef>
                <a:spcPts val="110"/>
              </a:spcBef>
            </a:pPr>
            <a:r>
              <a:rPr lang="pl-PL" sz="2200" spc="50" dirty="0">
                <a:latin typeface="+mj-lt"/>
                <a:cs typeface="Tahoma"/>
              </a:rPr>
              <a:t>Rozdział 1.2.: </a:t>
            </a:r>
            <a:r>
              <a:rPr lang="pl-PL" sz="2200" dirty="0">
                <a:latin typeface="+mj-lt"/>
                <a:ea typeface="Lato Light" panose="020F0502020204030203" pitchFamily="34" charset="0"/>
                <a:cs typeface="Abhaya Libre" panose="02000603000000000000" pitchFamily="2" charset="77"/>
              </a:rPr>
              <a:t>Narzędzia ICT dla usług przetwarzania w chmurze</a:t>
            </a:r>
          </a:p>
          <a:p>
            <a:pPr marL="12700">
              <a:spcBef>
                <a:spcPts val="110"/>
              </a:spcBef>
            </a:pPr>
            <a:endParaRPr lang="pl-PL"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lang="pl-PL" sz="2200" dirty="0">
              <a:latin typeface="+mj-lt"/>
              <a:cs typeface="Tahoma"/>
            </a:endParaRPr>
          </a:p>
        </p:txBody>
      </p:sp>
      <p:sp>
        <p:nvSpPr>
          <p:cNvPr id="4" name="Rectángulo 3"/>
          <p:cNvSpPr/>
          <p:nvPr/>
        </p:nvSpPr>
        <p:spPr>
          <a:xfrm>
            <a:off x="1023757" y="2725723"/>
            <a:ext cx="9563876" cy="3046988"/>
          </a:xfrm>
          <a:prstGeom prst="rect">
            <a:avLst/>
          </a:prstGeom>
        </p:spPr>
        <p:txBody>
          <a:bodyPr wrap="square">
            <a:spAutoFit/>
          </a:bodyPr>
          <a:lstStyle/>
          <a:p>
            <a:pPr marL="342900" indent="-342900" algn="just">
              <a:buFont typeface="Arial" panose="020B0604020202020204" pitchFamily="34" charset="0"/>
              <a:buChar char="•"/>
              <a:defRPr/>
            </a:pPr>
            <a:r>
              <a:rPr lang="en-GB" altLang="es-ES" sz="2400" b="1" dirty="0" err="1">
                <a:latin typeface="Calibri" panose="020F0502020204030204" pitchFamily="34" charset="0"/>
                <a:cs typeface="Calibri" panose="020F0502020204030204" pitchFamily="34" charset="0"/>
              </a:rPr>
              <a:t>Onedrive</a:t>
            </a:r>
            <a:r>
              <a:rPr lang="en-GB" altLang="es-ES" sz="2400" b="1" dirty="0">
                <a:latin typeface="Calibri" panose="020F0502020204030204" pitchFamily="34" charset="0"/>
                <a:cs typeface="Calibri" panose="020F0502020204030204" pitchFamily="34" charset="0"/>
              </a:rPr>
              <a:t>: </a:t>
            </a:r>
            <a:r>
              <a:rPr lang="pl-PL" altLang="es-ES" sz="2400" dirty="0">
                <a:latin typeface="Calibri" panose="020F0502020204030204" pitchFamily="34" charset="0"/>
                <a:cs typeface="Calibri" panose="020F0502020204030204" pitchFamily="34" charset="0"/>
              </a:rPr>
              <a:t>z 5 GB dla darmowych użytkowników, jego pełna integracja z pakietem Microsoft Office jest jedną z jego głównych funkcji.</a:t>
            </a:r>
            <a:endParaRPr lang="en-GB"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Mega: </a:t>
            </a:r>
            <a:r>
              <a:rPr lang="pl-PL" altLang="es-ES" sz="2400" dirty="0">
                <a:latin typeface="Calibri" panose="020F0502020204030204" pitchFamily="34" charset="0"/>
                <a:cs typeface="Calibri" panose="020F0502020204030204" pitchFamily="34" charset="0"/>
              </a:rPr>
              <a:t>następca słynnego „</a:t>
            </a:r>
            <a:r>
              <a:rPr lang="pl-PL" altLang="es-ES" sz="2400" dirty="0" err="1">
                <a:latin typeface="Calibri" panose="020F0502020204030204" pitchFamily="34" charset="0"/>
                <a:cs typeface="Calibri" panose="020F0502020204030204" pitchFamily="34" charset="0"/>
              </a:rPr>
              <a:t>MegaUpload</a:t>
            </a:r>
            <a:r>
              <a:rPr lang="pl-PL" altLang="es-ES" sz="2400" dirty="0">
                <a:latin typeface="Calibri" panose="020F0502020204030204" pitchFamily="34" charset="0"/>
                <a:cs typeface="Calibri" panose="020F0502020204030204" pitchFamily="34" charset="0"/>
              </a:rPr>
              <a:t>”, który umożliwia darmowym użytkownikom przechowywanie plików o wielkości do 20 GB z oszałamiającą prędkością pobierania.</a:t>
            </a:r>
            <a:endParaRPr lang="en-GB"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en-GB" altLang="es-ES" sz="2400" b="1" dirty="0">
                <a:latin typeface="Calibri" panose="020F0502020204030204" pitchFamily="34" charset="0"/>
                <a:cs typeface="Calibri" panose="020F0502020204030204" pitchFamily="34" charset="0"/>
              </a:rPr>
              <a:t>WeTransfer: </a:t>
            </a:r>
            <a:r>
              <a:rPr lang="pl-PL" altLang="es-ES" sz="2400" dirty="0">
                <a:latin typeface="Calibri" panose="020F0502020204030204" pitchFamily="34" charset="0"/>
                <a:cs typeface="Calibri" panose="020F0502020204030204" pitchFamily="34" charset="0"/>
              </a:rPr>
              <a:t>opracowany z myślą o przesyłaniu plików, umożliwia darmowym, niezarejestrowanych użytkownikom wysyłanie do 2 GB na łącze</a:t>
            </a:r>
            <a:endParaRPr lang="en-GB" altLang="es-E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7971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61077" y="2706090"/>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61078" y="336222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61077" y="4070188"/>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4" y="475346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445893"/>
            <a:ext cx="7052958" cy="646331"/>
          </a:xfrm>
          <a:prstGeom prst="rect">
            <a:avLst/>
          </a:prstGeom>
          <a:noFill/>
        </p:spPr>
        <p:txBody>
          <a:bodyPr wrap="square" rtlCol="0">
            <a:spAutoFit/>
          </a:bodyPr>
          <a:lstStyle/>
          <a:p>
            <a:pPr algn="just"/>
            <a:r>
              <a:rPr lang="pl-PL" dirty="0"/>
              <a:t>Wniosek</a:t>
            </a:r>
            <a:r>
              <a:rPr lang="en-US" dirty="0"/>
              <a:t> 1: </a:t>
            </a:r>
            <a:r>
              <a:rPr lang="pl-PL" dirty="0"/>
              <a:t>Usługi w chmurze umożliwiają bezpieczny, szybki dostęp do plików oraz ich zarządzanie i udostępnianie</a:t>
            </a:r>
            <a:endParaRPr lang="en-US" dirty="0"/>
          </a:p>
        </p:txBody>
      </p:sp>
      <p:sp>
        <p:nvSpPr>
          <p:cNvPr id="12" name="CuadroTexto 11"/>
          <p:cNvSpPr txBox="1"/>
          <p:nvPr/>
        </p:nvSpPr>
        <p:spPr>
          <a:xfrm>
            <a:off x="1639275" y="3142393"/>
            <a:ext cx="6940990" cy="646331"/>
          </a:xfrm>
          <a:prstGeom prst="rect">
            <a:avLst/>
          </a:prstGeom>
          <a:noFill/>
        </p:spPr>
        <p:txBody>
          <a:bodyPr wrap="square" rtlCol="0">
            <a:spAutoFit/>
          </a:bodyPr>
          <a:lstStyle/>
          <a:p>
            <a:pPr algn="just"/>
            <a:r>
              <a:rPr lang="pl-PL" dirty="0"/>
              <a:t>Wniosek</a:t>
            </a:r>
            <a:r>
              <a:rPr lang="en-US" dirty="0"/>
              <a:t> 2: </a:t>
            </a:r>
            <a:r>
              <a:rPr lang="pl-PL" dirty="0"/>
              <a:t>Technologia chmury ma kilka zastosowań poza pamięcią masową, takich jak tworzenie i użytkowanie aplikacji</a:t>
            </a:r>
            <a:endParaRPr lang="en-US" dirty="0"/>
          </a:p>
        </p:txBody>
      </p:sp>
      <p:sp>
        <p:nvSpPr>
          <p:cNvPr id="13" name="CuadroTexto 12"/>
          <p:cNvSpPr txBox="1"/>
          <p:nvPr/>
        </p:nvSpPr>
        <p:spPr>
          <a:xfrm>
            <a:off x="1639275" y="3882621"/>
            <a:ext cx="7062575" cy="646331"/>
          </a:xfrm>
          <a:prstGeom prst="rect">
            <a:avLst/>
          </a:prstGeom>
          <a:noFill/>
        </p:spPr>
        <p:txBody>
          <a:bodyPr wrap="square" rtlCol="0">
            <a:spAutoFit/>
          </a:bodyPr>
          <a:lstStyle/>
          <a:p>
            <a:pPr algn="just"/>
            <a:r>
              <a:rPr lang="pl-PL" dirty="0"/>
              <a:t>Wniosek</a:t>
            </a:r>
            <a:r>
              <a:rPr lang="en-US" dirty="0"/>
              <a:t> 3: </a:t>
            </a:r>
            <a:r>
              <a:rPr lang="pl-PL" dirty="0"/>
              <a:t>Chmury mogą być publiczne, prywatne, hybrydowe lub społecznościowe</a:t>
            </a:r>
            <a:endParaRPr lang="en-US" dirty="0"/>
          </a:p>
        </p:txBody>
      </p:sp>
      <p:sp>
        <p:nvSpPr>
          <p:cNvPr id="14" name="CuadroTexto 13"/>
          <p:cNvSpPr txBox="1"/>
          <p:nvPr/>
        </p:nvSpPr>
        <p:spPr>
          <a:xfrm>
            <a:off x="1578482" y="4590582"/>
            <a:ext cx="7062575" cy="646331"/>
          </a:xfrm>
          <a:prstGeom prst="rect">
            <a:avLst/>
          </a:prstGeom>
          <a:noFill/>
        </p:spPr>
        <p:txBody>
          <a:bodyPr wrap="square" rtlCol="0">
            <a:spAutoFit/>
          </a:bodyPr>
          <a:lstStyle/>
          <a:p>
            <a:pPr algn="just"/>
            <a:r>
              <a:rPr lang="pl-PL" dirty="0"/>
              <a:t>Wniosek</a:t>
            </a:r>
            <a:r>
              <a:rPr lang="en-US" dirty="0"/>
              <a:t> 4: </a:t>
            </a:r>
            <a:r>
              <a:rPr lang="pl-PL" dirty="0"/>
              <a:t>Dostępna jest szeroka gama aplikacji do zarządzania projektami i przechowywania, z darmowymi i płatnymi planami</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Kluczowe wnioski</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Test sprawdzający</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521823" y="1788260"/>
            <a:ext cx="2991728" cy="2031325"/>
          </a:xfrm>
          <a:prstGeom prst="rect">
            <a:avLst/>
          </a:prstGeom>
          <a:noFill/>
        </p:spPr>
        <p:txBody>
          <a:bodyPr wrap="square" rtlCol="0">
            <a:spAutoFit/>
          </a:bodyPr>
          <a:lstStyle/>
          <a:p>
            <a:pPr marL="342900" indent="-342900">
              <a:buAutoNum type="arabicPeriod"/>
            </a:pPr>
            <a:r>
              <a:rPr lang="pl-PL" altLang="es-ES" sz="1800" b="1" dirty="0">
                <a:latin typeface="Calibri" panose="020F0502020204030204" pitchFamily="34" charset="0"/>
                <a:cs typeface="Calibri" panose="020F0502020204030204" pitchFamily="34" charset="0"/>
              </a:rPr>
              <a:t>Infrastruktura jako usługa (IaaS) jest również nazywana</a:t>
            </a:r>
            <a:r>
              <a:rPr lang="en-GB" altLang="es-ES" sz="1800" b="1" dirty="0">
                <a:latin typeface="Calibri" panose="020F0502020204030204" pitchFamily="34" charset="0"/>
                <a:cs typeface="Calibri" panose="020F0502020204030204" pitchFamily="34" charset="0"/>
              </a:rPr>
              <a:t>: </a:t>
            </a:r>
          </a:p>
          <a:p>
            <a:endParaRPr lang="en-GB" altLang="es-ES" sz="1800" b="1" dirty="0">
              <a:latin typeface="Calibri" panose="020F0502020204030204" pitchFamily="34" charset="0"/>
              <a:cs typeface="Calibri" panose="020F0502020204030204" pitchFamily="34" charset="0"/>
            </a:endParaRPr>
          </a:p>
          <a:p>
            <a:r>
              <a:rPr lang="es-ES" dirty="0"/>
              <a:t>a.- </a:t>
            </a:r>
            <a:r>
              <a:rPr lang="pl-PL" dirty="0"/>
              <a:t>Sprzętem jako usługą</a:t>
            </a:r>
            <a:endParaRPr lang="es-ES" dirty="0"/>
          </a:p>
          <a:p>
            <a:r>
              <a:rPr lang="es-ES" dirty="0"/>
              <a:t>b.- </a:t>
            </a:r>
            <a:r>
              <a:rPr lang="pl-PL" dirty="0"/>
              <a:t>Informacją jako usługą</a:t>
            </a:r>
            <a:endParaRPr lang="es-ES" dirty="0"/>
          </a:p>
          <a:p>
            <a:r>
              <a:rPr lang="es-ES" dirty="0"/>
              <a:t>c.- </a:t>
            </a:r>
            <a:r>
              <a:rPr lang="pl-PL" dirty="0"/>
              <a:t>Nie ma innej nazwy</a:t>
            </a:r>
            <a:endParaRPr lang="es-ES"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2308324"/>
          </a:xfrm>
          <a:prstGeom prst="rect">
            <a:avLst/>
          </a:prstGeom>
          <a:noFill/>
        </p:spPr>
        <p:txBody>
          <a:bodyPr wrap="square" rtlCol="0">
            <a:spAutoFit/>
          </a:bodyPr>
          <a:lstStyle/>
          <a:p>
            <a:r>
              <a:rPr lang="es-ES" b="1" dirty="0"/>
              <a:t>2. </a:t>
            </a:r>
            <a:r>
              <a:rPr lang="pl-PL" b="1" dirty="0"/>
              <a:t>Jedną z zalet przetwarzania danych w chmurze jest:</a:t>
            </a:r>
          </a:p>
          <a:p>
            <a:endParaRPr lang="pl-PL" b="1" dirty="0"/>
          </a:p>
          <a:p>
            <a:endParaRPr lang="es-ES" dirty="0"/>
          </a:p>
          <a:p>
            <a:r>
              <a:rPr lang="es-ES" dirty="0"/>
              <a:t>a.- </a:t>
            </a:r>
            <a:r>
              <a:rPr lang="pl-PL" dirty="0"/>
              <a:t>Bezpieczeństwo plików</a:t>
            </a:r>
            <a:endParaRPr lang="es-ES" dirty="0"/>
          </a:p>
          <a:p>
            <a:r>
              <a:rPr lang="es-ES" dirty="0"/>
              <a:t>b.- </a:t>
            </a:r>
            <a:r>
              <a:rPr lang="pl-PL" dirty="0"/>
              <a:t>Pomoc w rozwoju Internetu</a:t>
            </a:r>
            <a:endParaRPr lang="es-ES" dirty="0"/>
          </a:p>
          <a:p>
            <a:r>
              <a:rPr lang="es-ES" dirty="0"/>
              <a:t>c.- </a:t>
            </a:r>
            <a:r>
              <a:rPr lang="pl-PL" dirty="0"/>
              <a:t>Upraszczanie zadań</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2" y="1752285"/>
            <a:ext cx="2991729" cy="2031325"/>
          </a:xfrm>
          <a:prstGeom prst="rect">
            <a:avLst/>
          </a:prstGeom>
          <a:noFill/>
        </p:spPr>
        <p:txBody>
          <a:bodyPr wrap="square" rtlCol="0">
            <a:spAutoFit/>
          </a:bodyPr>
          <a:lstStyle/>
          <a:p>
            <a:r>
              <a:rPr lang="es-ES" b="1" dirty="0"/>
              <a:t>3. </a:t>
            </a:r>
            <a:r>
              <a:rPr lang="pl-PL" b="1" dirty="0"/>
              <a:t>Do narzędzi dla zespołu i służących do zarządzania możemy zaliczyć: </a:t>
            </a:r>
            <a:endParaRPr lang="en-GB" altLang="es-ES" sz="1800" b="1" dirty="0">
              <a:latin typeface="Calibri" panose="020F0502020204030204" pitchFamily="34" charset="0"/>
              <a:cs typeface="Calibri" panose="020F0502020204030204" pitchFamily="34" charset="0"/>
            </a:endParaRPr>
          </a:p>
          <a:p>
            <a:endParaRPr lang="es-ES" dirty="0"/>
          </a:p>
          <a:p>
            <a:r>
              <a:rPr lang="es-ES" dirty="0"/>
              <a:t>a.- </a:t>
            </a:r>
            <a:r>
              <a:rPr lang="es-ES" dirty="0" err="1"/>
              <a:t>Rapidshare</a:t>
            </a:r>
            <a:endParaRPr lang="es-ES" dirty="0"/>
          </a:p>
          <a:p>
            <a:r>
              <a:rPr lang="es-ES" dirty="0"/>
              <a:t>b.- Asana</a:t>
            </a:r>
          </a:p>
          <a:p>
            <a:r>
              <a:rPr lang="es-ES" dirty="0"/>
              <a:t>c.- Google drive</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521822" y="3901093"/>
            <a:ext cx="2991729" cy="2308324"/>
          </a:xfrm>
          <a:prstGeom prst="rect">
            <a:avLst/>
          </a:prstGeom>
          <a:noFill/>
        </p:spPr>
        <p:txBody>
          <a:bodyPr wrap="square" rtlCol="0">
            <a:spAutoFit/>
          </a:bodyPr>
          <a:lstStyle/>
          <a:p>
            <a:r>
              <a:rPr lang="es-ES" b="1" dirty="0"/>
              <a:t>4. </a:t>
            </a:r>
            <a:r>
              <a:rPr lang="pl-PL" b="1" dirty="0"/>
              <a:t>Chmura obliczeniowa może być</a:t>
            </a:r>
            <a:r>
              <a:rPr lang="es-ES" b="1" dirty="0"/>
              <a:t>:</a:t>
            </a:r>
          </a:p>
          <a:p>
            <a:endParaRPr lang="es-ES" dirty="0"/>
          </a:p>
          <a:p>
            <a:r>
              <a:rPr lang="es-ES" dirty="0"/>
              <a:t>a.- </a:t>
            </a:r>
            <a:r>
              <a:rPr lang="pl-PL" dirty="0"/>
              <a:t>Publiczna</a:t>
            </a:r>
            <a:endParaRPr lang="es-ES" dirty="0"/>
          </a:p>
          <a:p>
            <a:r>
              <a:rPr lang="es-ES" dirty="0"/>
              <a:t>b.- </a:t>
            </a:r>
            <a:r>
              <a:rPr lang="pl-PL" dirty="0"/>
              <a:t>Prywatna</a:t>
            </a:r>
            <a:endParaRPr lang="es-ES" dirty="0"/>
          </a:p>
          <a:p>
            <a:r>
              <a:rPr lang="es-ES" dirty="0"/>
              <a:t>c.- </a:t>
            </a:r>
            <a:r>
              <a:rPr lang="pl-PL" dirty="0"/>
              <a:t>Zarówno publiczna, jak i prywatna, z zastosowaniem rozwiązań hybrydowych</a:t>
            </a:r>
            <a:endParaRPr lang="es-ES" dirty="0"/>
          </a:p>
        </p:txBody>
      </p:sp>
      <p:sp>
        <p:nvSpPr>
          <p:cNvPr id="10" name="CuadroTexto 9">
            <a:extLst>
              <a:ext uri="{FF2B5EF4-FFF2-40B4-BE49-F238E27FC236}">
                <a16:creationId xmlns:a16="http://schemas.microsoft.com/office/drawing/2014/main" id="{1CCF0B17-1259-31B4-F377-F0EE02922A47}"/>
              </a:ext>
            </a:extLst>
          </p:cNvPr>
          <p:cNvSpPr txBox="1"/>
          <p:nvPr/>
        </p:nvSpPr>
        <p:spPr>
          <a:xfrm>
            <a:off x="7994182" y="3915986"/>
            <a:ext cx="2991729" cy="2031325"/>
          </a:xfrm>
          <a:prstGeom prst="rect">
            <a:avLst/>
          </a:prstGeom>
          <a:noFill/>
        </p:spPr>
        <p:txBody>
          <a:bodyPr wrap="square" rtlCol="0">
            <a:spAutoFit/>
          </a:bodyPr>
          <a:lstStyle/>
          <a:p>
            <a:r>
              <a:rPr lang="es-ES" b="1" dirty="0"/>
              <a:t>5. </a:t>
            </a:r>
            <a:r>
              <a:rPr lang="pl-PL" b="1" dirty="0"/>
              <a:t>Ta aplikacja została zaprojektowana z myślą o przesyłaniu plików </a:t>
            </a:r>
            <a:r>
              <a:rPr lang="es-ES" b="1" dirty="0"/>
              <a:t>:</a:t>
            </a:r>
          </a:p>
          <a:p>
            <a:endParaRPr lang="es-ES" dirty="0"/>
          </a:p>
          <a:p>
            <a:r>
              <a:rPr lang="es-ES" dirty="0"/>
              <a:t>a.- WeTransfer</a:t>
            </a:r>
          </a:p>
          <a:p>
            <a:r>
              <a:rPr lang="es-ES" dirty="0"/>
              <a:t>b.- OneDrive</a:t>
            </a:r>
          </a:p>
          <a:p>
            <a:r>
              <a:rPr lang="es-ES" dirty="0"/>
              <a:t>c.- </a:t>
            </a:r>
            <a:r>
              <a:rPr lang="es-ES" dirty="0" err="1"/>
              <a:t>DropBox</a:t>
            </a:r>
            <a:endParaRPr lang="es-ES" dirty="0"/>
          </a:p>
        </p:txBody>
      </p:sp>
    </p:spTree>
    <p:extLst>
      <p:ext uri="{BB962C8B-B14F-4D97-AF65-F5344CB8AC3E}">
        <p14:creationId xmlns:p14="http://schemas.microsoft.com/office/powerpoint/2010/main" val="693177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Test sprawdzający</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6" name="CuadroTexto 5">
            <a:extLst>
              <a:ext uri="{FF2B5EF4-FFF2-40B4-BE49-F238E27FC236}">
                <a16:creationId xmlns:a16="http://schemas.microsoft.com/office/drawing/2014/main" id="{2F93D046-13B6-A431-F6B7-F1751CE0719B}"/>
              </a:ext>
            </a:extLst>
          </p:cNvPr>
          <p:cNvSpPr txBox="1"/>
          <p:nvPr/>
        </p:nvSpPr>
        <p:spPr>
          <a:xfrm>
            <a:off x="521823" y="1788260"/>
            <a:ext cx="2991728" cy="2031325"/>
          </a:xfrm>
          <a:prstGeom prst="rect">
            <a:avLst/>
          </a:prstGeom>
          <a:noFill/>
        </p:spPr>
        <p:txBody>
          <a:bodyPr wrap="square" rtlCol="0">
            <a:spAutoFit/>
          </a:bodyPr>
          <a:lstStyle/>
          <a:p>
            <a:pPr marL="342900" indent="-342900">
              <a:buAutoNum type="arabicPeriod"/>
            </a:pPr>
            <a:r>
              <a:rPr lang="pl-PL" altLang="es-ES" sz="1800" b="1" dirty="0">
                <a:latin typeface="Calibri" panose="020F0502020204030204" pitchFamily="34" charset="0"/>
                <a:cs typeface="Calibri" panose="020F0502020204030204" pitchFamily="34" charset="0"/>
              </a:rPr>
              <a:t>Infrastruktura jako usługa (IaaS) jest również nazywana</a:t>
            </a:r>
            <a:r>
              <a:rPr lang="en-GB" altLang="es-ES" sz="1800" b="1" dirty="0">
                <a:latin typeface="Calibri" panose="020F0502020204030204" pitchFamily="34" charset="0"/>
                <a:cs typeface="Calibri" panose="020F0502020204030204" pitchFamily="34" charset="0"/>
              </a:rPr>
              <a:t>: </a:t>
            </a:r>
          </a:p>
          <a:p>
            <a:endParaRPr lang="en-GB" altLang="es-ES" sz="1800" b="1" dirty="0">
              <a:latin typeface="Calibri" panose="020F0502020204030204" pitchFamily="34" charset="0"/>
              <a:cs typeface="Calibri" panose="020F0502020204030204" pitchFamily="34" charset="0"/>
            </a:endParaRPr>
          </a:p>
          <a:p>
            <a:r>
              <a:rPr lang="es-ES" b="1" dirty="0"/>
              <a:t>a.- </a:t>
            </a:r>
            <a:r>
              <a:rPr lang="pl-PL" b="1" dirty="0"/>
              <a:t>Sprzętem jako usługą</a:t>
            </a:r>
            <a:endParaRPr lang="es-ES" b="1" dirty="0"/>
          </a:p>
          <a:p>
            <a:r>
              <a:rPr lang="es-ES" dirty="0"/>
              <a:t>b.- </a:t>
            </a:r>
            <a:r>
              <a:rPr lang="pl-PL" dirty="0"/>
              <a:t>Informacją jako usługą</a:t>
            </a:r>
            <a:endParaRPr lang="es-ES" dirty="0"/>
          </a:p>
          <a:p>
            <a:r>
              <a:rPr lang="es-ES" dirty="0"/>
              <a:t>c.- </a:t>
            </a:r>
            <a:r>
              <a:rPr lang="pl-PL" dirty="0"/>
              <a:t>Nie ma innej nazwy</a:t>
            </a:r>
            <a:endParaRPr lang="es-ES" dirty="0"/>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2308324"/>
          </a:xfrm>
          <a:prstGeom prst="rect">
            <a:avLst/>
          </a:prstGeom>
          <a:noFill/>
        </p:spPr>
        <p:txBody>
          <a:bodyPr wrap="square" rtlCol="0">
            <a:spAutoFit/>
          </a:bodyPr>
          <a:lstStyle/>
          <a:p>
            <a:r>
              <a:rPr lang="es-ES" b="1" dirty="0"/>
              <a:t>2. </a:t>
            </a:r>
            <a:r>
              <a:rPr lang="pl-PL" b="1" dirty="0"/>
              <a:t>Jedną z zalet przetwarzania danych w chmurze jest:</a:t>
            </a:r>
          </a:p>
          <a:p>
            <a:endParaRPr lang="pl-PL" b="1" dirty="0"/>
          </a:p>
          <a:p>
            <a:endParaRPr lang="es-ES" dirty="0"/>
          </a:p>
          <a:p>
            <a:r>
              <a:rPr lang="es-ES" b="1" dirty="0"/>
              <a:t>a.- </a:t>
            </a:r>
            <a:r>
              <a:rPr lang="pl-PL" b="1" dirty="0"/>
              <a:t>Bezpieczeństwo plików</a:t>
            </a:r>
            <a:endParaRPr lang="es-ES" b="1" dirty="0"/>
          </a:p>
          <a:p>
            <a:r>
              <a:rPr lang="es-ES" dirty="0"/>
              <a:t>b.- </a:t>
            </a:r>
            <a:r>
              <a:rPr lang="pl-PL" dirty="0"/>
              <a:t>Pomoc w rozwoju Internetu</a:t>
            </a:r>
            <a:endParaRPr lang="es-ES" dirty="0"/>
          </a:p>
          <a:p>
            <a:r>
              <a:rPr lang="es-ES" dirty="0"/>
              <a:t>c.- </a:t>
            </a:r>
            <a:r>
              <a:rPr lang="pl-PL" dirty="0"/>
              <a:t>Upraszczanie zadań</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2" y="1752285"/>
            <a:ext cx="2991729" cy="2031325"/>
          </a:xfrm>
          <a:prstGeom prst="rect">
            <a:avLst/>
          </a:prstGeom>
          <a:noFill/>
        </p:spPr>
        <p:txBody>
          <a:bodyPr wrap="square" rtlCol="0">
            <a:spAutoFit/>
          </a:bodyPr>
          <a:lstStyle/>
          <a:p>
            <a:r>
              <a:rPr lang="es-ES" b="1" dirty="0"/>
              <a:t>3. </a:t>
            </a:r>
            <a:r>
              <a:rPr lang="pl-PL" b="1" dirty="0"/>
              <a:t>Do narzędzi dla zespołu i służących do zarządzania możemy zaliczyć: </a:t>
            </a:r>
            <a:endParaRPr lang="en-GB" altLang="es-ES" sz="1800" b="1" dirty="0">
              <a:latin typeface="Calibri" panose="020F0502020204030204" pitchFamily="34" charset="0"/>
              <a:cs typeface="Calibri" panose="020F0502020204030204" pitchFamily="34" charset="0"/>
            </a:endParaRPr>
          </a:p>
          <a:p>
            <a:endParaRPr lang="es-ES" dirty="0"/>
          </a:p>
          <a:p>
            <a:r>
              <a:rPr lang="es-ES" dirty="0"/>
              <a:t>a.- </a:t>
            </a:r>
            <a:r>
              <a:rPr lang="es-ES" dirty="0" err="1"/>
              <a:t>Rapidshare</a:t>
            </a:r>
            <a:endParaRPr lang="es-ES" dirty="0"/>
          </a:p>
          <a:p>
            <a:r>
              <a:rPr lang="es-ES" b="1" dirty="0"/>
              <a:t>b.- Asana</a:t>
            </a:r>
          </a:p>
          <a:p>
            <a:r>
              <a:rPr lang="es-ES" dirty="0"/>
              <a:t>c.- Google drive</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521822" y="3901093"/>
            <a:ext cx="2991729" cy="2308324"/>
          </a:xfrm>
          <a:prstGeom prst="rect">
            <a:avLst/>
          </a:prstGeom>
          <a:noFill/>
        </p:spPr>
        <p:txBody>
          <a:bodyPr wrap="square" rtlCol="0">
            <a:spAutoFit/>
          </a:bodyPr>
          <a:lstStyle/>
          <a:p>
            <a:r>
              <a:rPr lang="es-ES" b="1" dirty="0"/>
              <a:t>4. </a:t>
            </a:r>
            <a:r>
              <a:rPr lang="pl-PL" b="1" dirty="0"/>
              <a:t>Chmura obliczeniowa może być</a:t>
            </a:r>
            <a:r>
              <a:rPr lang="es-ES" b="1" dirty="0"/>
              <a:t>:</a:t>
            </a:r>
          </a:p>
          <a:p>
            <a:endParaRPr lang="es-ES" dirty="0"/>
          </a:p>
          <a:p>
            <a:r>
              <a:rPr lang="es-ES" dirty="0"/>
              <a:t>a.- </a:t>
            </a:r>
            <a:r>
              <a:rPr lang="pl-PL" dirty="0"/>
              <a:t>Publiczna</a:t>
            </a:r>
            <a:endParaRPr lang="es-ES" dirty="0"/>
          </a:p>
          <a:p>
            <a:r>
              <a:rPr lang="es-ES" dirty="0"/>
              <a:t>b.- </a:t>
            </a:r>
            <a:r>
              <a:rPr lang="pl-PL" dirty="0"/>
              <a:t>Prywatna</a:t>
            </a:r>
            <a:endParaRPr lang="es-ES" dirty="0"/>
          </a:p>
          <a:p>
            <a:r>
              <a:rPr lang="es-ES" b="1" dirty="0"/>
              <a:t>c.- </a:t>
            </a:r>
            <a:r>
              <a:rPr lang="pl-PL" b="1" dirty="0"/>
              <a:t>Zarówno publiczna, jak i prywatna, z zastosowaniem rozwiązań hybrydowych</a:t>
            </a:r>
            <a:endParaRPr lang="es-ES" b="1" dirty="0"/>
          </a:p>
        </p:txBody>
      </p:sp>
      <p:sp>
        <p:nvSpPr>
          <p:cNvPr id="10" name="CuadroTexto 9">
            <a:extLst>
              <a:ext uri="{FF2B5EF4-FFF2-40B4-BE49-F238E27FC236}">
                <a16:creationId xmlns:a16="http://schemas.microsoft.com/office/drawing/2014/main" id="{1CCF0B17-1259-31B4-F377-F0EE02922A47}"/>
              </a:ext>
            </a:extLst>
          </p:cNvPr>
          <p:cNvSpPr txBox="1"/>
          <p:nvPr/>
        </p:nvSpPr>
        <p:spPr>
          <a:xfrm>
            <a:off x="7994182" y="3915986"/>
            <a:ext cx="2991729" cy="2031325"/>
          </a:xfrm>
          <a:prstGeom prst="rect">
            <a:avLst/>
          </a:prstGeom>
          <a:noFill/>
        </p:spPr>
        <p:txBody>
          <a:bodyPr wrap="square" rtlCol="0">
            <a:spAutoFit/>
          </a:bodyPr>
          <a:lstStyle/>
          <a:p>
            <a:r>
              <a:rPr lang="es-ES" b="1" dirty="0"/>
              <a:t>5. </a:t>
            </a:r>
            <a:r>
              <a:rPr lang="pl-PL" b="1" dirty="0"/>
              <a:t>Ta aplikacja została zaprojektowana z myślą o przesyłaniu plików </a:t>
            </a:r>
            <a:r>
              <a:rPr lang="es-ES" b="1" dirty="0"/>
              <a:t>:</a:t>
            </a:r>
          </a:p>
          <a:p>
            <a:endParaRPr lang="es-ES" dirty="0"/>
          </a:p>
          <a:p>
            <a:r>
              <a:rPr lang="es-ES" b="1" dirty="0"/>
              <a:t>a.- WeTransfer</a:t>
            </a:r>
          </a:p>
          <a:p>
            <a:r>
              <a:rPr lang="es-ES" dirty="0"/>
              <a:t>b.- OneDrive</a:t>
            </a:r>
          </a:p>
          <a:p>
            <a:r>
              <a:rPr lang="es-ES" dirty="0"/>
              <a:t>c.- </a:t>
            </a:r>
            <a:r>
              <a:rPr lang="es-ES" dirty="0" err="1"/>
              <a:t>DropBox</a:t>
            </a:r>
            <a:endParaRPr lang="es-ES" dirty="0"/>
          </a:p>
        </p:txBody>
      </p:sp>
    </p:spTree>
    <p:extLst>
      <p:ext uri="{BB962C8B-B14F-4D97-AF65-F5344CB8AC3E}">
        <p14:creationId xmlns:p14="http://schemas.microsoft.com/office/powerpoint/2010/main" val="2332790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0692335" cy="149015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Rozdział 1: Wykorzystanie chmury obliczeniowej  dla odporności MŚP</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4" y="2640550"/>
            <a:ext cx="4841557"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Źródła</a:t>
            </a:r>
            <a:endParaRPr sz="2200" dirty="0">
              <a:latin typeface="+mj-lt"/>
              <a:cs typeface="Tahoma"/>
            </a:endParaRPr>
          </a:p>
        </p:txBody>
      </p:sp>
      <p:sp>
        <p:nvSpPr>
          <p:cNvPr id="112" name="CuadroTexto 111">
            <a:extLst>
              <a:ext uri="{FF2B5EF4-FFF2-40B4-BE49-F238E27FC236}">
                <a16:creationId xmlns:a16="http://schemas.microsoft.com/office/drawing/2014/main" id="{9CF6FFC9-B72C-4D13-8ED7-B4086EA2CBA7}"/>
              </a:ext>
            </a:extLst>
          </p:cNvPr>
          <p:cNvSpPr txBox="1"/>
          <p:nvPr/>
        </p:nvSpPr>
        <p:spPr>
          <a:xfrm>
            <a:off x="318564" y="3329899"/>
            <a:ext cx="10269067" cy="2031325"/>
          </a:xfrm>
          <a:prstGeom prst="rect">
            <a:avLst/>
          </a:prstGeom>
          <a:noFill/>
        </p:spPr>
        <p:txBody>
          <a:bodyPr wrap="square">
            <a:spAutoFit/>
          </a:bodyPr>
          <a:lstStyle/>
          <a:p>
            <a:endParaRPr lang="en-GB" altLang="es-ES" b="1" dirty="0">
              <a:latin typeface="Calibri" panose="020F0502020204030204" pitchFamily="34" charset="0"/>
              <a:cs typeface="Calibri" panose="020F0502020204030204" pitchFamily="34" charset="0"/>
            </a:endParaRPr>
          </a:p>
          <a:p>
            <a:endParaRPr lang="en-GB"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altLang="es-ES" dirty="0">
                <a:latin typeface="Calibri" panose="020F0502020204030204" pitchFamily="34" charset="0"/>
                <a:cs typeface="Calibri" panose="020F0502020204030204" pitchFamily="34" charset="0"/>
              </a:rPr>
              <a:t>Salesforce  ---- </a:t>
            </a:r>
            <a:r>
              <a:rPr lang="en-GB" altLang="es-ES" dirty="0">
                <a:latin typeface="Calibri" panose="020F0502020204030204" pitchFamily="34" charset="0"/>
                <a:cs typeface="Calibri" panose="020F0502020204030204" pitchFamily="34" charset="0"/>
                <a:hlinkClick r:id="rId2"/>
              </a:rPr>
              <a:t>https://www.salesforce.com/mx/cloud-computing/</a:t>
            </a:r>
            <a:endParaRPr lang="en-GB"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altLang="es-E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dirty="0">
                <a:latin typeface="Calibri" panose="020F0502020204030204" pitchFamily="34" charset="0"/>
                <a:cs typeface="Calibri" panose="020F0502020204030204" pitchFamily="34" charset="0"/>
              </a:rPr>
              <a:t>Amazon Web Services ---- </a:t>
            </a:r>
            <a:r>
              <a:rPr lang="en-GB" dirty="0">
                <a:solidFill>
                  <a:srgbClr val="0563C1"/>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https://aws.amazon.com/es/what-is-cloud-storage/</a:t>
            </a:r>
            <a:endParaRPr lang="en-GB" dirty="0">
              <a:solidFill>
                <a:srgbClr val="0563C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GB"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dirty="0" err="1">
                <a:latin typeface="Calibri" panose="020F0502020204030204" pitchFamily="34" charset="0"/>
                <a:cs typeface="Calibri" panose="020F0502020204030204" pitchFamily="34" charset="0"/>
              </a:rPr>
              <a:t>Backupeverything</a:t>
            </a:r>
            <a:r>
              <a:rPr lang="en-GB" dirty="0">
                <a:latin typeface="Calibri" panose="020F0502020204030204" pitchFamily="34" charset="0"/>
                <a:cs typeface="Calibri" panose="020F0502020204030204" pitchFamily="34" charset="0"/>
              </a:rPr>
              <a:t> --- </a:t>
            </a:r>
            <a:r>
              <a:rPr lang="en-GB" dirty="0">
                <a:latin typeface="Calibri" panose="020F0502020204030204" pitchFamily="34" charset="0"/>
                <a:cs typeface="Calibri" panose="020F0502020204030204" pitchFamily="34" charset="0"/>
                <a:hlinkClick r:id="rId4"/>
              </a:rPr>
              <a:t>https://backupeverything.co.uk/what-are-the-important-features-of-cloud-storage/</a:t>
            </a:r>
            <a:endParaRPr lang="es-ES" dirty="0"/>
          </a:p>
        </p:txBody>
      </p:sp>
    </p:spTree>
    <p:extLst>
      <p:ext uri="{BB962C8B-B14F-4D97-AF65-F5344CB8AC3E}">
        <p14:creationId xmlns:p14="http://schemas.microsoft.com/office/powerpoint/2010/main" val="897949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3212880" y="2644170"/>
            <a:ext cx="7185135" cy="1569660"/>
          </a:xfrm>
          <a:prstGeom prst="rect">
            <a:avLst/>
          </a:prstGeom>
          <a:noFill/>
        </p:spPr>
        <p:txBody>
          <a:bodyPr wrap="square">
            <a:spAutoFit/>
          </a:bodyPr>
          <a:lstStyle/>
          <a:p>
            <a:r>
              <a:rPr lang="pl-PL" sz="9600" b="1" spc="95" dirty="0">
                <a:solidFill>
                  <a:schemeClr val="bg1"/>
                </a:solidFill>
                <a:latin typeface="Roboto"/>
                <a:cs typeface="Roboto"/>
              </a:rPr>
              <a:t>Dziękuję</a:t>
            </a:r>
            <a:r>
              <a:rPr lang="es-ES" sz="9600" b="1" spc="-50" dirty="0">
                <a:solidFill>
                  <a:schemeClr val="bg1"/>
                </a:solidFill>
                <a:latin typeface="Roboto"/>
                <a:cs typeface="Roboto"/>
              </a:rPr>
              <a:t>!</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55335" y="2631994"/>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40341" y="353545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55335" y="44443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46160" y="508605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33532" y="2446958"/>
            <a:ext cx="3989203" cy="923330"/>
          </a:xfrm>
          <a:prstGeom prst="rect">
            <a:avLst/>
          </a:prstGeom>
          <a:noFill/>
        </p:spPr>
        <p:txBody>
          <a:bodyPr wrap="square" rtlCol="0">
            <a:spAutoFit/>
          </a:bodyPr>
          <a:lstStyle/>
          <a:p>
            <a:r>
              <a:rPr lang="pl-PL" dirty="0"/>
              <a:t>Rozumieć czym jest chmura obliczeniowa i jakie stwarza ona możliwości</a:t>
            </a:r>
            <a:endParaRPr lang="en-GB" dirty="0"/>
          </a:p>
        </p:txBody>
      </p:sp>
      <p:sp>
        <p:nvSpPr>
          <p:cNvPr id="12" name="CuadroTexto 11"/>
          <p:cNvSpPr txBox="1"/>
          <p:nvPr/>
        </p:nvSpPr>
        <p:spPr>
          <a:xfrm>
            <a:off x="1633532" y="3365666"/>
            <a:ext cx="4025901" cy="923330"/>
          </a:xfrm>
          <a:prstGeom prst="rect">
            <a:avLst/>
          </a:prstGeom>
          <a:noFill/>
        </p:spPr>
        <p:txBody>
          <a:bodyPr wrap="square" rtlCol="0">
            <a:spAutoFit/>
          </a:bodyPr>
          <a:lstStyle/>
          <a:p>
            <a:r>
              <a:rPr lang="pl-PL" dirty="0"/>
              <a:t>Potrafili określić rodzaje chmur obliczeniowych oraz wybrać najbardziej odpowiednią dla swojej firmy</a:t>
            </a:r>
            <a:endParaRPr lang="en-GB" dirty="0"/>
          </a:p>
        </p:txBody>
      </p:sp>
      <p:sp>
        <p:nvSpPr>
          <p:cNvPr id="13" name="CuadroTexto 12"/>
          <p:cNvSpPr txBox="1"/>
          <p:nvPr/>
        </p:nvSpPr>
        <p:spPr>
          <a:xfrm>
            <a:off x="1605565" y="4284374"/>
            <a:ext cx="4025901" cy="646331"/>
          </a:xfrm>
          <a:prstGeom prst="rect">
            <a:avLst/>
          </a:prstGeom>
          <a:noFill/>
        </p:spPr>
        <p:txBody>
          <a:bodyPr wrap="square" rtlCol="0">
            <a:spAutoFit/>
          </a:bodyPr>
          <a:lstStyle/>
          <a:p>
            <a:r>
              <a:rPr lang="pl-PL" dirty="0"/>
              <a:t>Wiedzieć czym są główne narzędzia ICT związane z chmurą i jak z nich korzystać?</a:t>
            </a:r>
            <a:endParaRPr lang="en-GB" dirty="0"/>
          </a:p>
        </p:txBody>
      </p:sp>
      <p:sp>
        <p:nvSpPr>
          <p:cNvPr id="14" name="CuadroTexto 13"/>
          <p:cNvSpPr txBox="1"/>
          <p:nvPr/>
        </p:nvSpPr>
        <p:spPr>
          <a:xfrm>
            <a:off x="1578484" y="4930705"/>
            <a:ext cx="4025901" cy="923330"/>
          </a:xfrm>
          <a:prstGeom prst="rect">
            <a:avLst/>
          </a:prstGeom>
          <a:noFill/>
        </p:spPr>
        <p:txBody>
          <a:bodyPr wrap="square" rtlCol="0">
            <a:spAutoFit/>
          </a:bodyPr>
          <a:lstStyle/>
          <a:p>
            <a:r>
              <a:rPr lang="pl-PL" dirty="0"/>
              <a:t>Traktować chmurę jako coś więcej niż technologię służącą wyłącznie do przechowywania danych</a:t>
            </a:r>
            <a:endParaRPr lang="en-GB"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a:solidFill>
                  <a:schemeClr val="tx1"/>
                </a:solidFill>
                <a:latin typeface="+mj-lt"/>
                <a:ea typeface="Tahoma" panose="020B0604030504040204" pitchFamily="34" charset="0"/>
                <a:cs typeface="Tahoma" panose="020B0604030504040204" pitchFamily="34" charset="0"/>
              </a:rPr>
              <a:t>CEL </a:t>
            </a:r>
            <a:r>
              <a:rPr lang="pl-PL" sz="4800" kern="0" spc="-150" dirty="0">
                <a:solidFill>
                  <a:schemeClr val="tx1"/>
                </a:solidFill>
                <a:latin typeface="+mj-lt"/>
                <a:ea typeface="Tahoma" panose="020B0604030504040204" pitchFamily="34" charset="0"/>
                <a:cs typeface="Tahoma" panose="020B0604030504040204" pitchFamily="34" charset="0"/>
              </a:rPr>
              <a:t>PREZENTACJI:</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pl-PL" sz="2000" dirty="0">
                <a:latin typeface="Calibri" panose="020F0502020204030204" pitchFamily="34" charset="0"/>
                <a:ea typeface="Calibri" panose="020F0502020204030204" pitchFamily="34" charset="0"/>
                <a:cs typeface="Times New Roman" panose="02020603050405020304" pitchFamily="18" charset="0"/>
              </a:rPr>
              <a:t>Po zakończeniu szkolenia będziecie Państwo:</a:t>
            </a: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3203809" y="3682102"/>
            <a:ext cx="5117155" cy="1362296"/>
          </a:xfrm>
          <a:prstGeom prst="rect">
            <a:avLst/>
          </a:prstGeom>
          <a:noFill/>
        </p:spPr>
        <p:txBody>
          <a:bodyPr wrap="square" rtlCol="0">
            <a:spAutoFit/>
          </a:bodyPr>
          <a:lstStyle/>
          <a:p>
            <a:pPr marL="457200" indent="-457200">
              <a:lnSpc>
                <a:spcPts val="2500"/>
              </a:lnSpc>
              <a:buFont typeface="+mj-lt"/>
              <a:buAutoNum type="arabicPeriod"/>
            </a:pPr>
            <a:r>
              <a:rPr lang="pl-PL" sz="2000" dirty="0">
                <a:ea typeface="Lato Light" panose="020F0502020204030203" pitchFamily="34" charset="0"/>
                <a:cs typeface="Abhaya Libre" panose="02000603000000000000" pitchFamily="2" charset="77"/>
              </a:rPr>
              <a:t>Czym jest przechowywanie w chmurze</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pl-PL" sz="2000" dirty="0">
                <a:ea typeface="Lato Light" panose="020F0502020204030203" pitchFamily="34" charset="0"/>
                <a:cs typeface="Abhaya Libre" panose="02000603000000000000" pitchFamily="2" charset="77"/>
              </a:rPr>
              <a:t>Narzędzia ICT dla usług przetwarzania w chmurze</a:t>
            </a:r>
            <a:endParaRPr lang="en-US" sz="2000" dirty="0">
              <a:ea typeface="Lato Light" panose="020F0502020204030203" pitchFamily="34" charset="0"/>
              <a:cs typeface="Abhaya Libre" panose="02000603000000000000" pitchFamily="2" charset="77"/>
            </a:endParaRPr>
          </a:p>
        </p:txBody>
      </p:sp>
      <p:sp>
        <p:nvSpPr>
          <p:cNvPr id="32" name="TextBox 31"/>
          <p:cNvSpPr txBox="1"/>
          <p:nvPr/>
        </p:nvSpPr>
        <p:spPr>
          <a:xfrm>
            <a:off x="2812820" y="2713042"/>
            <a:ext cx="5899136" cy="830997"/>
          </a:xfrm>
          <a:prstGeom prst="rect">
            <a:avLst/>
          </a:prstGeom>
          <a:noFill/>
        </p:spPr>
        <p:txBody>
          <a:bodyPr wrap="square" rtlCol="0">
            <a:spAutoFit/>
          </a:bodyPr>
          <a:lstStyle/>
          <a:p>
            <a:pPr algn="ctr"/>
            <a:r>
              <a:rPr lang="pl-PL" sz="2400" dirty="0">
                <a:solidFill>
                  <a:srgbClr val="0CA373"/>
                </a:solidFill>
                <a:latin typeface="Oxygen" panose="02000503000000000000" pitchFamily="2" charset="0"/>
                <a:ea typeface="Nunito Bold" charset="0"/>
                <a:cs typeface="Abhaya Libre SemiBold" panose="02000603000000000000" pitchFamily="2" charset="77"/>
              </a:rPr>
              <a:t>Rozdział 1</a:t>
            </a:r>
            <a:r>
              <a:rPr lang="en-US" sz="2400" dirty="0">
                <a:solidFill>
                  <a:srgbClr val="0CA373"/>
                </a:solidFill>
                <a:latin typeface="Oxygen" panose="02000503000000000000" pitchFamily="2" charset="0"/>
                <a:ea typeface="Nunito Bold" charset="0"/>
                <a:cs typeface="Abhaya Libre SemiBold" panose="02000603000000000000" pitchFamily="2" charset="77"/>
              </a:rPr>
              <a:t>: </a:t>
            </a:r>
            <a:r>
              <a:rPr kumimoji="0" lang="pl-PL" sz="2400" i="0" u="none" strike="noStrike" kern="1200" cap="none" spc="-114" normalizeH="0" baseline="0" noProof="0" dirty="0">
                <a:ln>
                  <a:noFill/>
                </a:ln>
                <a:solidFill>
                  <a:srgbClr val="0CA373"/>
                </a:solidFill>
                <a:effectLst/>
                <a:uLnTx/>
                <a:uFillTx/>
                <a:latin typeface="Oxygen" panose="02000503000000000000" pitchFamily="2" charset="0"/>
                <a:ea typeface="Tahoma" panose="020B0604030504040204" pitchFamily="34" charset="0"/>
                <a:cs typeface="Tahoma" panose="020B0604030504040204" pitchFamily="34" charset="0"/>
              </a:rPr>
              <a:t>Wykorzystanie chmury obliczeniowej dla odporności MŚP </a:t>
            </a:r>
            <a:endParaRPr kumimoji="0" lang="en-US" sz="2400" i="0" u="none" strike="noStrike" kern="1200" cap="none" spc="-114" normalizeH="0" baseline="0" noProof="0" dirty="0">
              <a:ln>
                <a:noFill/>
              </a:ln>
              <a:solidFill>
                <a:srgbClr val="0CA373"/>
              </a:solidFill>
              <a:effectLst/>
              <a:uLnTx/>
              <a:uFillTx/>
              <a:latin typeface="Oxygen" panose="02000503000000000000" pitchFamily="2" charset="0"/>
              <a:ea typeface="Tahoma" panose="020B0604030504040204" pitchFamily="34" charset="0"/>
              <a:cs typeface="Tahoma" panose="020B0604030504040204" pitchFamily="34" charset="0"/>
            </a:endParaRPr>
          </a:p>
        </p:txBody>
      </p:sp>
      <p:sp>
        <p:nvSpPr>
          <p:cNvPr id="42" name="object 16"/>
          <p:cNvSpPr txBox="1">
            <a:spLocks/>
          </p:cNvSpPr>
          <p:nvPr/>
        </p:nvSpPr>
        <p:spPr>
          <a:xfrm>
            <a:off x="4825215" y="234474"/>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INDEKS</a:t>
            </a:r>
            <a:endParaRPr lang="es-ES" sz="4800" b="1" spc="-150" dirty="0"/>
          </a:p>
        </p:txBody>
      </p:sp>
      <p:sp>
        <p:nvSpPr>
          <p:cNvPr id="6" name="Shape 2633">
            <a:extLst>
              <a:ext uri="{FF2B5EF4-FFF2-40B4-BE49-F238E27FC236}">
                <a16:creationId xmlns:a16="http://schemas.microsoft.com/office/drawing/2014/main" id="{0776730D-6C06-469C-8B7A-E64EC5C87016}"/>
              </a:ext>
            </a:extLst>
          </p:cNvPr>
          <p:cNvSpPr/>
          <p:nvPr/>
        </p:nvSpPr>
        <p:spPr>
          <a:xfrm>
            <a:off x="5493416" y="203703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374122" cy="130548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200" kern="0" spc="-150" dirty="0">
                <a:solidFill>
                  <a:schemeClr val="tx1"/>
                </a:solidFill>
                <a:latin typeface="+mj-lt"/>
                <a:ea typeface="Tahoma" panose="020B0604030504040204" pitchFamily="34" charset="0"/>
                <a:cs typeface="Tahoma" panose="020B0604030504040204" pitchFamily="34" charset="0"/>
              </a:rPr>
              <a:t>Rozdział 1: Wykorzystanie chmury obliczeniowej  dla odporności MŚP</a:t>
            </a:r>
            <a:endParaRPr lang="es-ES" sz="4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2327773"/>
            <a:ext cx="10374122"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Rozdział</a:t>
            </a:r>
            <a:r>
              <a:rPr lang="es-ES" sz="2200" spc="50" dirty="0">
                <a:latin typeface="+mj-lt"/>
                <a:cs typeface="Tahoma"/>
              </a:rPr>
              <a:t> 1.1.:</a:t>
            </a:r>
            <a:r>
              <a:rPr lang="pl-PL" sz="2200" spc="50" dirty="0">
                <a:latin typeface="+mj-lt"/>
                <a:cs typeface="Tahoma"/>
              </a:rPr>
              <a:t> Czym jest przechowywanie w chmurze</a:t>
            </a:r>
            <a:endParaRPr sz="2200" dirty="0">
              <a:latin typeface="+mj-lt"/>
              <a:cs typeface="Tahoma"/>
            </a:endParaRPr>
          </a:p>
        </p:txBody>
      </p:sp>
      <p:sp>
        <p:nvSpPr>
          <p:cNvPr id="11" name="Rectángulo 10">
            <a:extLst>
              <a:ext uri="{FF2B5EF4-FFF2-40B4-BE49-F238E27FC236}">
                <a16:creationId xmlns:a16="http://schemas.microsoft.com/office/drawing/2014/main" id="{BBA468E9-CDE0-4E49-B472-C1D6BA45A35E}"/>
              </a:ext>
            </a:extLst>
          </p:cNvPr>
          <p:cNvSpPr/>
          <p:nvPr/>
        </p:nvSpPr>
        <p:spPr>
          <a:xfrm>
            <a:off x="699602" y="2656849"/>
            <a:ext cx="9993085" cy="3323987"/>
          </a:xfrm>
          <a:prstGeom prst="rect">
            <a:avLst/>
          </a:prstGeom>
        </p:spPr>
        <p:txBody>
          <a:bodyPr wrap="square">
            <a:spAutoFit/>
          </a:bodyPr>
          <a:lstStyle/>
          <a:p>
            <a:pPr algn="just">
              <a:defRPr/>
            </a:pPr>
            <a:r>
              <a:rPr lang="pl-PL" altLang="es-ES" sz="2100" b="1" dirty="0">
                <a:solidFill>
                  <a:srgbClr val="0CA373"/>
                </a:solidFill>
                <a:latin typeface="Calibri" panose="020F0502020204030204" pitchFamily="34" charset="0"/>
                <a:cs typeface="Calibri" panose="020F0502020204030204" pitchFamily="34" charset="0"/>
              </a:rPr>
              <a:t>Przechowywanie w chmurze: </a:t>
            </a:r>
            <a:r>
              <a:rPr lang="pl-PL" altLang="es-ES" sz="2100" dirty="0">
                <a:latin typeface="Calibri" panose="020F0502020204030204" pitchFamily="34" charset="0"/>
                <a:cs typeface="Calibri" panose="020F0502020204030204" pitchFamily="34" charset="0"/>
              </a:rPr>
              <a:t>umożliwia zdalny dostęp na żądanie do zasobów IT z sieci źródeł zewnętrznych (serwerów) przez Internet. Pliki lub aplikacje w chmurze mogą być przesyłane, pobierane, udostępniane lub modyfikowane przez dowolnego autoryzowanego użytkownika.</a:t>
            </a:r>
            <a:endParaRPr lang="en-GB" altLang="es-ES" sz="2100" dirty="0">
              <a:latin typeface="Calibri" panose="020F0502020204030204" pitchFamily="34" charset="0"/>
              <a:cs typeface="Calibri" panose="020F0502020204030204" pitchFamily="34" charset="0"/>
            </a:endParaRPr>
          </a:p>
          <a:p>
            <a:pPr algn="just">
              <a:defRPr/>
            </a:pPr>
            <a:r>
              <a:rPr lang="pl-PL" altLang="es-ES" sz="2100" dirty="0">
                <a:latin typeface="Calibri" panose="020F0502020204030204" pitchFamily="34" charset="0"/>
                <a:cs typeface="Calibri" panose="020F0502020204030204" pitchFamily="34" charset="0"/>
              </a:rPr>
              <a:t>Ponadto ta technologia przechowywania plików jest </a:t>
            </a:r>
            <a:r>
              <a:rPr lang="pl-PL" altLang="es-ES" sz="2100" dirty="0">
                <a:solidFill>
                  <a:srgbClr val="0CA373"/>
                </a:solidFill>
                <a:latin typeface="Calibri" panose="020F0502020204030204" pitchFamily="34" charset="0"/>
                <a:cs typeface="Calibri" panose="020F0502020204030204" pitchFamily="34" charset="0"/>
              </a:rPr>
              <a:t>bezpieczna</a:t>
            </a:r>
            <a:r>
              <a:rPr lang="pl-PL" altLang="es-ES" sz="2100" dirty="0">
                <a:latin typeface="Calibri" panose="020F0502020204030204" pitchFamily="34" charset="0"/>
                <a:cs typeface="Calibri" panose="020F0502020204030204" pitchFamily="34" charset="0"/>
              </a:rPr>
              <a:t> zarówno pod względem </a:t>
            </a:r>
            <a:r>
              <a:rPr lang="pl-PL" altLang="es-ES" sz="2100" dirty="0">
                <a:solidFill>
                  <a:srgbClr val="0CA373"/>
                </a:solidFill>
                <a:latin typeface="Calibri" panose="020F0502020204030204" pitchFamily="34" charset="0"/>
                <a:cs typeface="Calibri" panose="020F0502020204030204" pitchFamily="34" charset="0"/>
              </a:rPr>
              <a:t>oprogramowania</a:t>
            </a:r>
            <a:r>
              <a:rPr lang="pl-PL" altLang="es-ES" sz="2100" dirty="0">
                <a:latin typeface="Calibri" panose="020F0502020204030204" pitchFamily="34" charset="0"/>
                <a:cs typeface="Calibri" panose="020F0502020204030204" pitchFamily="34" charset="0"/>
              </a:rPr>
              <a:t> (pliki są skanowane w poszukiwaniu wirusów po pobraniu), jak i pod względem </a:t>
            </a:r>
            <a:r>
              <a:rPr lang="pl-PL" altLang="es-ES" sz="2100" dirty="0">
                <a:solidFill>
                  <a:srgbClr val="0CA373"/>
                </a:solidFill>
                <a:latin typeface="Calibri" panose="020F0502020204030204" pitchFamily="34" charset="0"/>
                <a:cs typeface="Calibri" panose="020F0502020204030204" pitchFamily="34" charset="0"/>
              </a:rPr>
              <a:t>sprzętowym</a:t>
            </a:r>
            <a:r>
              <a:rPr lang="pl-PL" altLang="es-ES" sz="2100" dirty="0">
                <a:latin typeface="Calibri" panose="020F0502020204030204" pitchFamily="34" charset="0"/>
                <a:cs typeface="Calibri" panose="020F0502020204030204" pitchFamily="34" charset="0"/>
              </a:rPr>
              <a:t> (dyski twarde mogą zostać zgubione lub uszkodzone).</a:t>
            </a:r>
            <a:endParaRPr lang="en-GB" altLang="es-ES" sz="2100" dirty="0">
              <a:latin typeface="Calibri" panose="020F0502020204030204" pitchFamily="34" charset="0"/>
              <a:cs typeface="Calibri" panose="020F0502020204030204" pitchFamily="34" charset="0"/>
            </a:endParaRPr>
          </a:p>
          <a:p>
            <a:pPr algn="just">
              <a:defRPr/>
            </a:pPr>
            <a:r>
              <a:rPr lang="pl-PL" altLang="es-ES" sz="2100" dirty="0">
                <a:latin typeface="Calibri" panose="020F0502020204030204" pitchFamily="34" charset="0"/>
                <a:cs typeface="Calibri" panose="020F0502020204030204" pitchFamily="34" charset="0"/>
              </a:rPr>
              <a:t>Technologia ta może służyć </a:t>
            </a:r>
            <a:r>
              <a:rPr lang="pl-PL" altLang="es-ES" sz="2100" dirty="0">
                <a:solidFill>
                  <a:srgbClr val="0CA373"/>
                </a:solidFill>
                <a:latin typeface="Calibri" panose="020F0502020204030204" pitchFamily="34" charset="0"/>
                <a:cs typeface="Calibri" panose="020F0502020204030204" pitchFamily="34" charset="0"/>
              </a:rPr>
              <a:t>wielu celom</a:t>
            </a:r>
            <a:r>
              <a:rPr lang="pl-PL" altLang="es-ES" sz="2100" dirty="0">
                <a:latin typeface="Calibri" panose="020F0502020204030204" pitchFamily="34" charset="0"/>
                <a:cs typeface="Calibri" panose="020F0502020204030204" pitchFamily="34" charset="0"/>
              </a:rPr>
              <a:t>: określonym aplikacjom, zarządzaniu siecią wewnętrzną i bazami danych, dostępowi do mediów, mocy obliczeniowej, pamięci masowej…</a:t>
            </a: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6337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766202" cy="130548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200" kern="0" spc="-150" dirty="0">
                <a:solidFill>
                  <a:schemeClr val="tx1"/>
                </a:solidFill>
                <a:latin typeface="+mj-lt"/>
                <a:ea typeface="Tahoma" panose="020B0604030504040204" pitchFamily="34" charset="0"/>
                <a:cs typeface="Tahoma" panose="020B0604030504040204" pitchFamily="34" charset="0"/>
              </a:rPr>
              <a:t>Rozdział 1: Wykorzystanie chmury obliczeniowej  dla odporności MŚP</a:t>
            </a:r>
            <a:endParaRPr lang="es-ES" sz="4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2250025"/>
            <a:ext cx="10654235"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Rozdział 1.1.: Czym jest przechowywanie w chmurze</a:t>
            </a:r>
            <a:endParaRPr lang="pl-PL" sz="2200" dirty="0">
              <a:latin typeface="+mj-lt"/>
              <a:cs typeface="Tahoma"/>
            </a:endParaRPr>
          </a:p>
        </p:txBody>
      </p:sp>
      <p:sp>
        <p:nvSpPr>
          <p:cNvPr id="4" name="Rectángulo 3"/>
          <p:cNvSpPr/>
          <p:nvPr/>
        </p:nvSpPr>
        <p:spPr>
          <a:xfrm>
            <a:off x="743409" y="2568259"/>
            <a:ext cx="10341358" cy="3477875"/>
          </a:xfrm>
          <a:prstGeom prst="rect">
            <a:avLst/>
          </a:prstGeom>
        </p:spPr>
        <p:txBody>
          <a:bodyPr wrap="square">
            <a:spAutoFit/>
          </a:bodyPr>
          <a:lstStyle/>
          <a:p>
            <a:pPr algn="just">
              <a:defRPr/>
            </a:pPr>
            <a:r>
              <a:rPr lang="pl-PL" altLang="es-ES" sz="2200" dirty="0">
                <a:latin typeface="Calibri" panose="020F0502020204030204" pitchFamily="34" charset="0"/>
                <a:cs typeface="Calibri" panose="020F0502020204030204" pitchFamily="34" charset="0"/>
              </a:rPr>
              <a:t>Jak wspomniano wcześniej, przetwarzanie w chmurze można podzielić na aplikacje, platformy i sprzęt, które z kolei tworzą następujące kategorie:</a:t>
            </a:r>
            <a:endParaRPr lang="en-GB" altLang="es-ES" sz="22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pl-PL" altLang="es-ES" sz="2200" b="1" dirty="0">
                <a:latin typeface="Calibri" panose="020F0502020204030204" pitchFamily="34" charset="0"/>
                <a:cs typeface="Calibri" panose="020F0502020204030204" pitchFamily="34" charset="0"/>
              </a:rPr>
              <a:t>Oprogramowanie jako usługa (SaaS): </a:t>
            </a:r>
            <a:r>
              <a:rPr lang="pl-PL" altLang="es-ES" sz="2200" dirty="0">
                <a:latin typeface="Calibri" panose="020F0502020204030204" pitchFamily="34" charset="0"/>
                <a:cs typeface="Calibri" panose="020F0502020204030204" pitchFamily="34" charset="0"/>
              </a:rPr>
              <a:t>Ta kategoria oferuje pojedynczą instancję oprogramowania działającą w infrastrukturze dostawców, do której użytkownik może uzyskać dostęp z dowolnego miejsca za pośrednictwem przeglądarki lub aplikacji bramy, z niewielką kontrolą nad parametrami konfiguracyjnymi lub bez kontroli.</a:t>
            </a:r>
          </a:p>
          <a:p>
            <a:pPr marL="342900" indent="-342900" algn="just">
              <a:buFont typeface="Arial" panose="020B0604020202020204" pitchFamily="34" charset="0"/>
              <a:buChar char="•"/>
              <a:defRPr/>
            </a:pPr>
            <a:endParaRPr lang="en-GB" altLang="es-ES" sz="22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pl-PL" altLang="es-ES" sz="2200" b="1" dirty="0">
                <a:latin typeface="Calibri" panose="020F0502020204030204" pitchFamily="34" charset="0"/>
                <a:cs typeface="Calibri" panose="020F0502020204030204" pitchFamily="34" charset="0"/>
              </a:rPr>
              <a:t>Infrastruktura jako usługa (IaaS): </a:t>
            </a:r>
            <a:r>
              <a:rPr lang="pl-PL" altLang="es-ES" sz="2200" dirty="0">
                <a:latin typeface="Calibri" panose="020F0502020204030204" pitchFamily="34" charset="0"/>
                <a:cs typeface="Calibri" panose="020F0502020204030204" pitchFamily="34" charset="0"/>
              </a:rPr>
              <a:t>Nazywana również sprzętem jako usługą (</a:t>
            </a:r>
            <a:r>
              <a:rPr lang="pl-PL" altLang="es-ES" sz="2200" dirty="0" err="1">
                <a:latin typeface="Calibri" panose="020F0502020204030204" pitchFamily="34" charset="0"/>
                <a:cs typeface="Calibri" panose="020F0502020204030204" pitchFamily="34" charset="0"/>
              </a:rPr>
              <a:t>HaaS</a:t>
            </a:r>
            <a:r>
              <a:rPr lang="pl-PL" altLang="es-ES" sz="2200" dirty="0">
                <a:latin typeface="Calibri" panose="020F0502020204030204" pitchFamily="34" charset="0"/>
                <a:cs typeface="Calibri" panose="020F0502020204030204" pitchFamily="34" charset="0"/>
              </a:rPr>
              <a:t>), dostarcza surowe przechowywanie i przetwarzanie na żądanie. Dobrym przykładem jest Amazon Web Services, który zarabia nawet więcej niż sklep internetowy</a:t>
            </a:r>
            <a:endParaRPr lang="en-GB" altLang="es-E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201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644454" cy="130548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200" kern="0" spc="-150" dirty="0">
                <a:solidFill>
                  <a:schemeClr val="tx1"/>
                </a:solidFill>
                <a:latin typeface="+mj-lt"/>
                <a:ea typeface="Tahoma" panose="020B0604030504040204" pitchFamily="34" charset="0"/>
                <a:cs typeface="Tahoma" panose="020B0604030504040204" pitchFamily="34" charset="0"/>
              </a:rPr>
              <a:t>Rozdział 1: Wykorzystanie chmury obliczeniowej  dla odporności MŚP</a:t>
            </a:r>
            <a:endParaRPr lang="es-ES" sz="4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4" y="2368435"/>
            <a:ext cx="7288318"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Rozdział 1.1.: Czym jest przechowywanie w chmurze</a:t>
            </a:r>
            <a:endParaRPr lang="pl-PL" sz="2200" dirty="0">
              <a:latin typeface="+mj-lt"/>
              <a:cs typeface="Tahoma"/>
            </a:endParaRPr>
          </a:p>
        </p:txBody>
      </p:sp>
      <p:sp>
        <p:nvSpPr>
          <p:cNvPr id="71" name="Nube 70">
            <a:extLst>
              <a:ext uri="{FF2B5EF4-FFF2-40B4-BE49-F238E27FC236}">
                <a16:creationId xmlns:a16="http://schemas.microsoft.com/office/drawing/2014/main" id="{F552A0AC-5F15-4248-B1FC-5E9664E1C2C2}"/>
              </a:ext>
            </a:extLst>
          </p:cNvPr>
          <p:cNvSpPr/>
          <p:nvPr/>
        </p:nvSpPr>
        <p:spPr>
          <a:xfrm>
            <a:off x="8470676" y="2922433"/>
            <a:ext cx="2492343" cy="1595261"/>
          </a:xfrm>
          <a:prstGeom prst="cloud">
            <a:avLst/>
          </a:prstGeom>
          <a:ln w="28575">
            <a:solidFill>
              <a:srgbClr val="0DA39C"/>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l-PL" sz="2100" dirty="0"/>
              <a:t>Społeczność</a:t>
            </a:r>
            <a:endParaRPr lang="es-ES" sz="2100" dirty="0"/>
          </a:p>
        </p:txBody>
      </p:sp>
      <p:cxnSp>
        <p:nvCxnSpPr>
          <p:cNvPr id="72" name="Conector recto 71">
            <a:extLst>
              <a:ext uri="{FF2B5EF4-FFF2-40B4-BE49-F238E27FC236}">
                <a16:creationId xmlns:a16="http://schemas.microsoft.com/office/drawing/2014/main" id="{FC52361F-3A2E-4D56-B348-9B4021384609}"/>
              </a:ext>
            </a:extLst>
          </p:cNvPr>
          <p:cNvCxnSpPr>
            <a:cxnSpLocks/>
          </p:cNvCxnSpPr>
          <p:nvPr/>
        </p:nvCxnSpPr>
        <p:spPr>
          <a:xfrm>
            <a:off x="8706830" y="2746230"/>
            <a:ext cx="370694" cy="317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Conector recto 72">
            <a:extLst>
              <a:ext uri="{FF2B5EF4-FFF2-40B4-BE49-F238E27FC236}">
                <a16:creationId xmlns:a16="http://schemas.microsoft.com/office/drawing/2014/main" id="{32982D41-303A-44C6-BADE-F442EDA61A39}"/>
              </a:ext>
            </a:extLst>
          </p:cNvPr>
          <p:cNvCxnSpPr>
            <a:cxnSpLocks/>
          </p:cNvCxnSpPr>
          <p:nvPr/>
        </p:nvCxnSpPr>
        <p:spPr>
          <a:xfrm>
            <a:off x="10299538" y="4333747"/>
            <a:ext cx="337360" cy="368613"/>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Conector recto 73">
            <a:extLst>
              <a:ext uri="{FF2B5EF4-FFF2-40B4-BE49-F238E27FC236}">
                <a16:creationId xmlns:a16="http://schemas.microsoft.com/office/drawing/2014/main" id="{FC0CB974-7F70-414C-9723-955FDC03D48F}"/>
              </a:ext>
            </a:extLst>
          </p:cNvPr>
          <p:cNvCxnSpPr>
            <a:cxnSpLocks/>
            <a:stCxn id="86" idx="2"/>
          </p:cNvCxnSpPr>
          <p:nvPr/>
        </p:nvCxnSpPr>
        <p:spPr>
          <a:xfrm flipH="1">
            <a:off x="10097081" y="2591376"/>
            <a:ext cx="319065" cy="390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Conector recto 76">
            <a:extLst>
              <a:ext uri="{FF2B5EF4-FFF2-40B4-BE49-F238E27FC236}">
                <a16:creationId xmlns:a16="http://schemas.microsoft.com/office/drawing/2014/main" id="{8BBDC4E4-923C-4AF8-8CCF-B893A8AA5CED}"/>
              </a:ext>
            </a:extLst>
          </p:cNvPr>
          <p:cNvCxnSpPr>
            <a:cxnSpLocks/>
          </p:cNvCxnSpPr>
          <p:nvPr/>
        </p:nvCxnSpPr>
        <p:spPr>
          <a:xfrm flipH="1">
            <a:off x="8945178" y="4372421"/>
            <a:ext cx="403432" cy="438307"/>
          </a:xfrm>
          <a:prstGeom prst="line">
            <a:avLst/>
          </a:prstGeom>
        </p:spPr>
        <p:style>
          <a:lnRef idx="1">
            <a:schemeClr val="accent1"/>
          </a:lnRef>
          <a:fillRef idx="0">
            <a:schemeClr val="accent1"/>
          </a:fillRef>
          <a:effectRef idx="0">
            <a:schemeClr val="accent1"/>
          </a:effectRef>
          <a:fontRef idx="minor">
            <a:schemeClr val="tx1"/>
          </a:fontRef>
        </p:style>
      </p:cxnSp>
      <p:sp>
        <p:nvSpPr>
          <p:cNvPr id="85" name="CuadroTexto 84">
            <a:extLst>
              <a:ext uri="{FF2B5EF4-FFF2-40B4-BE49-F238E27FC236}">
                <a16:creationId xmlns:a16="http://schemas.microsoft.com/office/drawing/2014/main" id="{6021B585-C9E3-4A76-9E3E-DE78C80B12A4}"/>
              </a:ext>
            </a:extLst>
          </p:cNvPr>
          <p:cNvSpPr txBox="1"/>
          <p:nvPr/>
        </p:nvSpPr>
        <p:spPr>
          <a:xfrm>
            <a:off x="8165059" y="2368435"/>
            <a:ext cx="1183551" cy="400110"/>
          </a:xfrm>
          <a:prstGeom prst="rect">
            <a:avLst/>
          </a:prstGeom>
          <a:noFill/>
        </p:spPr>
        <p:txBody>
          <a:bodyPr wrap="square" rtlCol="0">
            <a:spAutoFit/>
          </a:bodyPr>
          <a:lstStyle/>
          <a:p>
            <a:r>
              <a:rPr lang="es-ES" sz="2000" dirty="0" err="1"/>
              <a:t>Org</a:t>
            </a:r>
            <a:r>
              <a:rPr lang="es-ES" sz="2000" dirty="0"/>
              <a:t> #1</a:t>
            </a:r>
          </a:p>
        </p:txBody>
      </p:sp>
      <p:sp>
        <p:nvSpPr>
          <p:cNvPr id="86" name="CuadroTexto 85">
            <a:extLst>
              <a:ext uri="{FF2B5EF4-FFF2-40B4-BE49-F238E27FC236}">
                <a16:creationId xmlns:a16="http://schemas.microsoft.com/office/drawing/2014/main" id="{52DC29C1-85B3-4C68-9445-0E575ECA293D}"/>
              </a:ext>
            </a:extLst>
          </p:cNvPr>
          <p:cNvSpPr txBox="1"/>
          <p:nvPr/>
        </p:nvSpPr>
        <p:spPr>
          <a:xfrm>
            <a:off x="9869272" y="2191266"/>
            <a:ext cx="1093748" cy="400110"/>
          </a:xfrm>
          <a:prstGeom prst="rect">
            <a:avLst/>
          </a:prstGeom>
          <a:noFill/>
        </p:spPr>
        <p:txBody>
          <a:bodyPr wrap="square" rtlCol="0">
            <a:spAutoFit/>
          </a:bodyPr>
          <a:lstStyle/>
          <a:p>
            <a:r>
              <a:rPr lang="es-ES" sz="2000" dirty="0" err="1"/>
              <a:t>Org</a:t>
            </a:r>
            <a:r>
              <a:rPr lang="es-ES" sz="2000" dirty="0"/>
              <a:t> #2</a:t>
            </a:r>
          </a:p>
        </p:txBody>
      </p:sp>
      <p:sp>
        <p:nvSpPr>
          <p:cNvPr id="87" name="CuadroTexto 86">
            <a:extLst>
              <a:ext uri="{FF2B5EF4-FFF2-40B4-BE49-F238E27FC236}">
                <a16:creationId xmlns:a16="http://schemas.microsoft.com/office/drawing/2014/main" id="{C6C94350-B547-46BF-8695-23FB064AAA79}"/>
              </a:ext>
            </a:extLst>
          </p:cNvPr>
          <p:cNvSpPr txBox="1"/>
          <p:nvPr/>
        </p:nvSpPr>
        <p:spPr>
          <a:xfrm>
            <a:off x="8356016" y="4879529"/>
            <a:ext cx="1072321" cy="400110"/>
          </a:xfrm>
          <a:prstGeom prst="rect">
            <a:avLst/>
          </a:prstGeom>
          <a:noFill/>
        </p:spPr>
        <p:txBody>
          <a:bodyPr wrap="square" rtlCol="0">
            <a:spAutoFit/>
          </a:bodyPr>
          <a:lstStyle/>
          <a:p>
            <a:r>
              <a:rPr lang="es-ES" sz="2000" dirty="0" err="1"/>
              <a:t>Org</a:t>
            </a:r>
            <a:r>
              <a:rPr lang="es-ES" sz="2000" dirty="0"/>
              <a:t> #3</a:t>
            </a:r>
          </a:p>
        </p:txBody>
      </p:sp>
      <p:sp>
        <p:nvSpPr>
          <p:cNvPr id="88" name="CuadroTexto 87">
            <a:extLst>
              <a:ext uri="{FF2B5EF4-FFF2-40B4-BE49-F238E27FC236}">
                <a16:creationId xmlns:a16="http://schemas.microsoft.com/office/drawing/2014/main" id="{49DC1D04-D9A5-4B64-9F29-FD04BC31B6C3}"/>
              </a:ext>
            </a:extLst>
          </p:cNvPr>
          <p:cNvSpPr txBox="1"/>
          <p:nvPr/>
        </p:nvSpPr>
        <p:spPr>
          <a:xfrm>
            <a:off x="10336268" y="4778868"/>
            <a:ext cx="1090605" cy="400110"/>
          </a:xfrm>
          <a:prstGeom prst="rect">
            <a:avLst/>
          </a:prstGeom>
          <a:noFill/>
        </p:spPr>
        <p:txBody>
          <a:bodyPr wrap="square" rtlCol="0">
            <a:spAutoFit/>
          </a:bodyPr>
          <a:lstStyle/>
          <a:p>
            <a:r>
              <a:rPr lang="es-ES" sz="2000" dirty="0" err="1"/>
              <a:t>Org</a:t>
            </a:r>
            <a:r>
              <a:rPr lang="es-ES" sz="2000" dirty="0"/>
              <a:t> #4</a:t>
            </a:r>
          </a:p>
        </p:txBody>
      </p:sp>
      <p:sp>
        <p:nvSpPr>
          <p:cNvPr id="98" name="CuadroTexto 97">
            <a:extLst>
              <a:ext uri="{FF2B5EF4-FFF2-40B4-BE49-F238E27FC236}">
                <a16:creationId xmlns:a16="http://schemas.microsoft.com/office/drawing/2014/main" id="{002C6C67-08A8-4DA5-9E97-910D14A95301}"/>
              </a:ext>
            </a:extLst>
          </p:cNvPr>
          <p:cNvSpPr txBox="1"/>
          <p:nvPr/>
        </p:nvSpPr>
        <p:spPr>
          <a:xfrm>
            <a:off x="377556" y="2884159"/>
            <a:ext cx="7288318" cy="3354765"/>
          </a:xfrm>
          <a:prstGeom prst="rect">
            <a:avLst/>
          </a:prstGeom>
          <a:noFill/>
        </p:spPr>
        <p:txBody>
          <a:bodyPr wrap="square">
            <a:spAutoFit/>
          </a:bodyPr>
          <a:lstStyle/>
          <a:p>
            <a:pPr marL="342900" indent="-342900" algn="just">
              <a:buFont typeface="Arial" panose="020B0604020202020204" pitchFamily="34" charset="0"/>
              <a:buChar char="•"/>
              <a:defRPr/>
            </a:pPr>
            <a:r>
              <a:rPr lang="pl-PL" altLang="es-ES" sz="2400" b="1" dirty="0">
                <a:latin typeface="Calibri" panose="020F0502020204030204" pitchFamily="34" charset="0"/>
                <a:cs typeface="Calibri" panose="020F0502020204030204" pitchFamily="34" charset="0"/>
              </a:rPr>
              <a:t>Platforma jako usługa (PaaS): </a:t>
            </a:r>
            <a:r>
              <a:rPr lang="pl-PL" altLang="es-ES" sz="2400" dirty="0">
                <a:latin typeface="Calibri" panose="020F0502020204030204" pitchFamily="34" charset="0"/>
                <a:cs typeface="Calibri" panose="020F0502020204030204" pitchFamily="34" charset="0"/>
              </a:rPr>
              <a:t>ta usługa zapewnia przestrzeń do wdrażania, uruchamiania i zarządzania kilkoma aplikacjami, bez konieczności konserwacji infrastruktury potrzebnej do tworzenia, używania i dostarczania oprogramowania. W zależności od ich dostępności platformy mogą być:</a:t>
            </a:r>
            <a:endParaRPr lang="en-GB" altLang="es-ES" sz="2400" dirty="0">
              <a:latin typeface="Calibri" panose="020F0502020204030204" pitchFamily="34" charset="0"/>
              <a:cs typeface="Calibri" panose="020F0502020204030204" pitchFamily="34" charset="0"/>
            </a:endParaRPr>
          </a:p>
          <a:p>
            <a:pPr marL="342900" indent="-342900" algn="just">
              <a:buFont typeface="Calibri" panose="020F0502020204030204" pitchFamily="34" charset="0"/>
              <a:buChar char="›"/>
              <a:defRPr/>
            </a:pPr>
            <a:r>
              <a:rPr lang="pl-PL" altLang="es-ES" sz="2400" b="1" dirty="0">
                <a:latin typeface="Calibri" panose="020F0502020204030204" pitchFamily="34" charset="0"/>
                <a:cs typeface="Calibri" panose="020F0502020204030204" pitchFamily="34" charset="0"/>
              </a:rPr>
              <a:t>Społecznościowe: </a:t>
            </a:r>
            <a:r>
              <a:rPr lang="pl-PL" altLang="es-ES" sz="2400" dirty="0">
                <a:latin typeface="Calibri" panose="020F0502020204030204" pitchFamily="34" charset="0"/>
                <a:cs typeface="Calibri" panose="020F0502020204030204" pitchFamily="34" charset="0"/>
              </a:rPr>
              <a:t>różne organizacje łączą swoje zasoby w chmurze, aby rozwiązać wspólny problem.</a:t>
            </a:r>
            <a:endParaRPr lang="en-GB" altLang="es-ES" sz="20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0689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43511"/>
            <a:ext cx="11226727" cy="130548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200" kern="0" spc="-150" dirty="0">
                <a:solidFill>
                  <a:schemeClr val="tx1"/>
                </a:solidFill>
                <a:latin typeface="+mj-lt"/>
                <a:ea typeface="Tahoma" panose="020B0604030504040204" pitchFamily="34" charset="0"/>
                <a:cs typeface="Tahoma" panose="020B0604030504040204" pitchFamily="34" charset="0"/>
              </a:rPr>
              <a:t>Rozdział 1: Wykorzystanie chmury obliczeniowej  dla odporności MŚP</a:t>
            </a:r>
            <a:endParaRPr lang="es-ES" sz="4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2348997"/>
            <a:ext cx="6251431"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Rozdział 1.1.: Czym jest przechowywanie w chmurze</a:t>
            </a:r>
            <a:endParaRPr lang="pl-PL" sz="2200" dirty="0">
              <a:latin typeface="+mj-lt"/>
              <a:cs typeface="Tahoma"/>
            </a:endParaRPr>
          </a:p>
        </p:txBody>
      </p:sp>
      <p:sp>
        <p:nvSpPr>
          <p:cNvPr id="4" name="Rectángulo 3"/>
          <p:cNvSpPr/>
          <p:nvPr/>
        </p:nvSpPr>
        <p:spPr>
          <a:xfrm>
            <a:off x="398272" y="2725517"/>
            <a:ext cx="6043350" cy="3046988"/>
          </a:xfrm>
          <a:prstGeom prst="rect">
            <a:avLst/>
          </a:prstGeom>
        </p:spPr>
        <p:txBody>
          <a:bodyPr wrap="square">
            <a:spAutoFit/>
          </a:bodyPr>
          <a:lstStyle/>
          <a:p>
            <a:pPr marL="342900" indent="-342900" algn="just">
              <a:buFont typeface="Calibri" panose="020F0502020204030204" pitchFamily="34" charset="0"/>
              <a:buChar char="›"/>
              <a:defRPr/>
            </a:pPr>
            <a:r>
              <a:rPr lang="pl-PL" altLang="es-ES" sz="2400" b="1" dirty="0">
                <a:latin typeface="Calibri" panose="020F0502020204030204" pitchFamily="34" charset="0"/>
                <a:cs typeface="Calibri" panose="020F0502020204030204" pitchFamily="34" charset="0"/>
              </a:rPr>
              <a:t>Publiczne: </a:t>
            </a:r>
            <a:r>
              <a:rPr lang="pl-PL" altLang="es-ES" sz="2400" dirty="0">
                <a:latin typeface="Calibri" panose="020F0502020204030204" pitchFamily="34" charset="0"/>
                <a:cs typeface="Calibri" panose="020F0502020204030204" pitchFamily="34" charset="0"/>
              </a:rPr>
              <a:t>używane przez wiele organizacji jednocześnie</a:t>
            </a:r>
            <a:endParaRPr lang="en-GB" altLang="es-ES" sz="2400" dirty="0">
              <a:latin typeface="Calibri" panose="020F0502020204030204" pitchFamily="34" charset="0"/>
              <a:cs typeface="Calibri" panose="020F0502020204030204" pitchFamily="34" charset="0"/>
            </a:endParaRPr>
          </a:p>
          <a:p>
            <a:pPr marL="342900" indent="-342900" algn="just">
              <a:buFont typeface="Calibri" panose="020F0502020204030204" pitchFamily="34" charset="0"/>
              <a:buChar char="›"/>
              <a:defRPr/>
            </a:pPr>
            <a:r>
              <a:rPr lang="en-GB" altLang="es-ES" sz="2400" b="1" dirty="0" err="1">
                <a:latin typeface="Calibri" panose="020F0502020204030204" pitchFamily="34" charset="0"/>
                <a:cs typeface="Calibri" panose="020F0502020204030204" pitchFamily="34" charset="0"/>
              </a:rPr>
              <a:t>Pr</a:t>
            </a:r>
            <a:r>
              <a:rPr lang="pl-PL" altLang="es-ES" sz="2400" b="1" dirty="0" err="1">
                <a:latin typeface="Calibri" panose="020F0502020204030204" pitchFamily="34" charset="0"/>
                <a:cs typeface="Calibri" panose="020F0502020204030204" pitchFamily="34" charset="0"/>
              </a:rPr>
              <a:t>ywatne</a:t>
            </a:r>
            <a:r>
              <a:rPr lang="en-GB" altLang="es-ES" sz="2400" dirty="0">
                <a:latin typeface="Calibri" panose="020F0502020204030204" pitchFamily="34" charset="0"/>
                <a:cs typeface="Calibri" panose="020F0502020204030204" pitchFamily="34" charset="0"/>
              </a:rPr>
              <a:t>: </a:t>
            </a:r>
            <a:r>
              <a:rPr lang="pl-PL" altLang="es-ES" sz="2400" dirty="0">
                <a:latin typeface="Calibri" panose="020F0502020204030204" pitchFamily="34" charset="0"/>
                <a:cs typeface="Calibri" panose="020F0502020204030204" pitchFamily="34" charset="0"/>
              </a:rPr>
              <a:t>używane przez pojedynczą organizację bez dostępu publicznego</a:t>
            </a:r>
            <a:endParaRPr lang="en-GB" altLang="es-ES" sz="2400" dirty="0">
              <a:latin typeface="Calibri" panose="020F0502020204030204" pitchFamily="34" charset="0"/>
              <a:cs typeface="Calibri" panose="020F0502020204030204" pitchFamily="34" charset="0"/>
            </a:endParaRPr>
          </a:p>
          <a:p>
            <a:pPr marL="342900" indent="-342900" algn="just">
              <a:buFont typeface="Calibri" panose="020F0502020204030204" pitchFamily="34" charset="0"/>
              <a:buChar char="›"/>
              <a:defRPr/>
            </a:pPr>
            <a:r>
              <a:rPr lang="en-GB" altLang="es-ES" sz="2400" b="1" dirty="0">
                <a:latin typeface="Calibri" panose="020F0502020204030204" pitchFamily="34" charset="0"/>
                <a:cs typeface="Calibri" panose="020F0502020204030204" pitchFamily="34" charset="0"/>
              </a:rPr>
              <a:t>Hy</a:t>
            </a:r>
            <a:r>
              <a:rPr lang="pl-PL" altLang="es-ES" sz="2400" b="1" dirty="0" err="1">
                <a:latin typeface="Calibri" panose="020F0502020204030204" pitchFamily="34" charset="0"/>
                <a:cs typeface="Calibri" panose="020F0502020204030204" pitchFamily="34" charset="0"/>
              </a:rPr>
              <a:t>brydowe</a:t>
            </a:r>
            <a:r>
              <a:rPr lang="en-GB" altLang="es-ES" sz="2400" dirty="0">
                <a:latin typeface="Calibri" panose="020F0502020204030204" pitchFamily="34" charset="0"/>
                <a:cs typeface="Calibri" panose="020F0502020204030204" pitchFamily="34" charset="0"/>
              </a:rPr>
              <a:t>: </a:t>
            </a:r>
            <a:r>
              <a:rPr lang="pl-PL" altLang="es-ES" sz="2400" dirty="0">
                <a:latin typeface="Calibri" panose="020F0502020204030204" pitchFamily="34" charset="0"/>
                <a:cs typeface="Calibri" panose="020F0502020204030204" pitchFamily="34" charset="0"/>
              </a:rPr>
              <a:t>składają się z połączenia prywatnych i publicznych sieci w chmurze, skoordynowanych tak, aby działały jako jeden podmiot.</a:t>
            </a:r>
            <a:endParaRPr lang="en-GB" altLang="es-ES" sz="2400" dirty="0">
              <a:latin typeface="Calibri" panose="020F0502020204030204" pitchFamily="34" charset="0"/>
              <a:cs typeface="Calibri" panose="020F0502020204030204" pitchFamily="34" charset="0"/>
            </a:endParaRPr>
          </a:p>
        </p:txBody>
      </p:sp>
      <p:sp>
        <p:nvSpPr>
          <p:cNvPr id="25" name="Nube 24">
            <a:extLst>
              <a:ext uri="{FF2B5EF4-FFF2-40B4-BE49-F238E27FC236}">
                <a16:creationId xmlns:a16="http://schemas.microsoft.com/office/drawing/2014/main" id="{D2BA7B05-E5EE-45F0-9753-231A28509226}"/>
              </a:ext>
            </a:extLst>
          </p:cNvPr>
          <p:cNvSpPr/>
          <p:nvPr/>
        </p:nvSpPr>
        <p:spPr>
          <a:xfrm>
            <a:off x="7184572" y="3065244"/>
            <a:ext cx="4724000" cy="3003852"/>
          </a:xfrm>
          <a:prstGeom prst="cloud">
            <a:avLst/>
          </a:prstGeom>
          <a:ln w="38100">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6" name="Rectángulo: esquinas redondeadas 25">
            <a:extLst>
              <a:ext uri="{FF2B5EF4-FFF2-40B4-BE49-F238E27FC236}">
                <a16:creationId xmlns:a16="http://schemas.microsoft.com/office/drawing/2014/main" id="{D6479D57-8472-4308-A65C-D7D63AB84E01}"/>
              </a:ext>
            </a:extLst>
          </p:cNvPr>
          <p:cNvSpPr/>
          <p:nvPr/>
        </p:nvSpPr>
        <p:spPr>
          <a:xfrm>
            <a:off x="10616131" y="3929964"/>
            <a:ext cx="929161" cy="481644"/>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dirty="0"/>
          </a:p>
        </p:txBody>
      </p:sp>
      <p:sp>
        <p:nvSpPr>
          <p:cNvPr id="27" name="Rectángulo: esquinas redondeadas 26">
            <a:extLst>
              <a:ext uri="{FF2B5EF4-FFF2-40B4-BE49-F238E27FC236}">
                <a16:creationId xmlns:a16="http://schemas.microsoft.com/office/drawing/2014/main" id="{199DECC5-FF64-47EB-9286-E4C03699D75D}"/>
              </a:ext>
            </a:extLst>
          </p:cNvPr>
          <p:cNvSpPr/>
          <p:nvPr/>
        </p:nvSpPr>
        <p:spPr>
          <a:xfrm>
            <a:off x="7843815" y="3655165"/>
            <a:ext cx="1172332" cy="549598"/>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a:t>Public</a:t>
            </a:r>
            <a:r>
              <a:rPr lang="pl-PL" dirty="0" err="1"/>
              <a:t>zne</a:t>
            </a:r>
            <a:endParaRPr lang="es-ES" dirty="0"/>
          </a:p>
        </p:txBody>
      </p:sp>
      <p:sp>
        <p:nvSpPr>
          <p:cNvPr id="28" name="Rectángulo: esquinas redondeadas 27">
            <a:extLst>
              <a:ext uri="{FF2B5EF4-FFF2-40B4-BE49-F238E27FC236}">
                <a16:creationId xmlns:a16="http://schemas.microsoft.com/office/drawing/2014/main" id="{6C671E6B-69B8-4A71-9C05-57C4C29703F8}"/>
              </a:ext>
            </a:extLst>
          </p:cNvPr>
          <p:cNvSpPr/>
          <p:nvPr/>
        </p:nvSpPr>
        <p:spPr>
          <a:xfrm>
            <a:off x="8004696" y="4791595"/>
            <a:ext cx="1136435" cy="647150"/>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9" name="Rectángulo: esquinas redondeadas 28">
            <a:extLst>
              <a:ext uri="{FF2B5EF4-FFF2-40B4-BE49-F238E27FC236}">
                <a16:creationId xmlns:a16="http://schemas.microsoft.com/office/drawing/2014/main" id="{A141DBAA-EAA6-4832-852D-8D8CEC079009}"/>
              </a:ext>
            </a:extLst>
          </p:cNvPr>
          <p:cNvSpPr/>
          <p:nvPr/>
        </p:nvSpPr>
        <p:spPr>
          <a:xfrm>
            <a:off x="9620726" y="3449033"/>
            <a:ext cx="885653" cy="417184"/>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30" name="Rectángulo: esquinas redondeadas 29">
            <a:extLst>
              <a:ext uri="{FF2B5EF4-FFF2-40B4-BE49-F238E27FC236}">
                <a16:creationId xmlns:a16="http://schemas.microsoft.com/office/drawing/2014/main" id="{A8A3602E-206B-40C9-9061-7FBDD2B8C34D}"/>
              </a:ext>
            </a:extLst>
          </p:cNvPr>
          <p:cNvSpPr/>
          <p:nvPr/>
        </p:nvSpPr>
        <p:spPr>
          <a:xfrm>
            <a:off x="9601691" y="4685510"/>
            <a:ext cx="967452" cy="503930"/>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31" name="CuadroTexto 30">
            <a:extLst>
              <a:ext uri="{FF2B5EF4-FFF2-40B4-BE49-F238E27FC236}">
                <a16:creationId xmlns:a16="http://schemas.microsoft.com/office/drawing/2014/main" id="{C4E63E21-792D-4B0F-8DE0-92284B95ED5D}"/>
              </a:ext>
            </a:extLst>
          </p:cNvPr>
          <p:cNvSpPr txBox="1"/>
          <p:nvPr/>
        </p:nvSpPr>
        <p:spPr>
          <a:xfrm>
            <a:off x="9869272" y="1815281"/>
            <a:ext cx="2100669" cy="461665"/>
          </a:xfrm>
          <a:prstGeom prst="rect">
            <a:avLst/>
          </a:prstGeom>
          <a:noFill/>
        </p:spPr>
        <p:txBody>
          <a:bodyPr wrap="square" rtlCol="0">
            <a:spAutoFit/>
          </a:bodyPr>
          <a:lstStyle/>
          <a:p>
            <a:r>
              <a:rPr lang="pl-PL" sz="2400" dirty="0"/>
              <a:t>Chmura</a:t>
            </a:r>
            <a:endParaRPr lang="es-ES" sz="2400" dirty="0"/>
          </a:p>
        </p:txBody>
      </p:sp>
      <p:cxnSp>
        <p:nvCxnSpPr>
          <p:cNvPr id="32" name="Conector recto 31">
            <a:extLst>
              <a:ext uri="{FF2B5EF4-FFF2-40B4-BE49-F238E27FC236}">
                <a16:creationId xmlns:a16="http://schemas.microsoft.com/office/drawing/2014/main" id="{473375B7-0CAA-4947-B96B-8BEC07DC9EB9}"/>
              </a:ext>
            </a:extLst>
          </p:cNvPr>
          <p:cNvCxnSpPr>
            <a:cxnSpLocks/>
            <a:stCxn id="28" idx="3"/>
            <a:endCxn id="30" idx="1"/>
          </p:cNvCxnSpPr>
          <p:nvPr/>
        </p:nvCxnSpPr>
        <p:spPr>
          <a:xfrm flipV="1">
            <a:off x="9141131" y="4937475"/>
            <a:ext cx="460560" cy="17769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ector recto 32">
            <a:extLst>
              <a:ext uri="{FF2B5EF4-FFF2-40B4-BE49-F238E27FC236}">
                <a16:creationId xmlns:a16="http://schemas.microsoft.com/office/drawing/2014/main" id="{3DF79DA9-8291-439C-AF04-09390EB25564}"/>
              </a:ext>
            </a:extLst>
          </p:cNvPr>
          <p:cNvCxnSpPr>
            <a:cxnSpLocks/>
            <a:stCxn id="30" idx="0"/>
            <a:endCxn id="26" idx="2"/>
          </p:cNvCxnSpPr>
          <p:nvPr/>
        </p:nvCxnSpPr>
        <p:spPr>
          <a:xfrm flipV="1">
            <a:off x="10085417" y="4411608"/>
            <a:ext cx="995295" cy="2739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57560EAF-994B-4014-8563-E8D7B018B8DD}"/>
              </a:ext>
            </a:extLst>
          </p:cNvPr>
          <p:cNvCxnSpPr>
            <a:cxnSpLocks/>
            <a:stCxn id="27" idx="3"/>
            <a:endCxn id="26" idx="1"/>
          </p:cNvCxnSpPr>
          <p:nvPr/>
        </p:nvCxnSpPr>
        <p:spPr>
          <a:xfrm>
            <a:off x="9016147" y="3929964"/>
            <a:ext cx="1599984" cy="2408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908E4420-1D18-4B3D-BD7D-4AE7B6708253}"/>
              </a:ext>
            </a:extLst>
          </p:cNvPr>
          <p:cNvCxnSpPr>
            <a:cxnSpLocks/>
            <a:stCxn id="29" idx="3"/>
            <a:endCxn id="26" idx="0"/>
          </p:cNvCxnSpPr>
          <p:nvPr/>
        </p:nvCxnSpPr>
        <p:spPr>
          <a:xfrm>
            <a:off x="10506379" y="3657625"/>
            <a:ext cx="574333" cy="27233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ector recto 35">
            <a:extLst>
              <a:ext uri="{FF2B5EF4-FFF2-40B4-BE49-F238E27FC236}">
                <a16:creationId xmlns:a16="http://schemas.microsoft.com/office/drawing/2014/main" id="{379ED707-A095-46A8-896A-DE57BEAC831F}"/>
              </a:ext>
            </a:extLst>
          </p:cNvPr>
          <p:cNvCxnSpPr>
            <a:cxnSpLocks/>
            <a:stCxn id="29" idx="1"/>
          </p:cNvCxnSpPr>
          <p:nvPr/>
        </p:nvCxnSpPr>
        <p:spPr>
          <a:xfrm flipH="1">
            <a:off x="9060966" y="3657625"/>
            <a:ext cx="559760" cy="2590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ector recto 36">
            <a:extLst>
              <a:ext uri="{FF2B5EF4-FFF2-40B4-BE49-F238E27FC236}">
                <a16:creationId xmlns:a16="http://schemas.microsoft.com/office/drawing/2014/main" id="{1B655CCF-E169-4D23-BB4F-C2E7113ABF42}"/>
              </a:ext>
            </a:extLst>
          </p:cNvPr>
          <p:cNvCxnSpPr>
            <a:cxnSpLocks/>
            <a:stCxn id="27" idx="2"/>
            <a:endCxn id="28" idx="0"/>
          </p:cNvCxnSpPr>
          <p:nvPr/>
        </p:nvCxnSpPr>
        <p:spPr>
          <a:xfrm>
            <a:off x="8429981" y="4204763"/>
            <a:ext cx="142933" cy="5868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0504E88E-F223-4CAC-A660-6ED9EB028208}"/>
              </a:ext>
            </a:extLst>
          </p:cNvPr>
          <p:cNvCxnSpPr>
            <a:cxnSpLocks/>
            <a:stCxn id="27" idx="3"/>
            <a:endCxn id="30" idx="0"/>
          </p:cNvCxnSpPr>
          <p:nvPr/>
        </p:nvCxnSpPr>
        <p:spPr>
          <a:xfrm>
            <a:off x="9016147" y="3929964"/>
            <a:ext cx="1069270" cy="755546"/>
          </a:xfrm>
          <a:prstGeom prst="line">
            <a:avLst/>
          </a:prstGeom>
        </p:spPr>
        <p:style>
          <a:lnRef idx="1">
            <a:schemeClr val="accent1"/>
          </a:lnRef>
          <a:fillRef idx="0">
            <a:schemeClr val="accent1"/>
          </a:fillRef>
          <a:effectRef idx="0">
            <a:schemeClr val="accent1"/>
          </a:effectRef>
          <a:fontRef idx="minor">
            <a:schemeClr val="tx1"/>
          </a:fontRef>
        </p:style>
      </p:cxnSp>
      <p:sp>
        <p:nvSpPr>
          <p:cNvPr id="39" name="Nube 38">
            <a:extLst>
              <a:ext uri="{FF2B5EF4-FFF2-40B4-BE49-F238E27FC236}">
                <a16:creationId xmlns:a16="http://schemas.microsoft.com/office/drawing/2014/main" id="{593775DC-A01B-49E6-9F00-022B797EDCE3}"/>
              </a:ext>
            </a:extLst>
          </p:cNvPr>
          <p:cNvSpPr/>
          <p:nvPr/>
        </p:nvSpPr>
        <p:spPr>
          <a:xfrm>
            <a:off x="7701399" y="2066521"/>
            <a:ext cx="1563899" cy="871766"/>
          </a:xfrm>
          <a:prstGeom prst="cloud">
            <a:avLst/>
          </a:prstGeom>
          <a:ln w="28575">
            <a:solidFill>
              <a:srgbClr val="08725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1600" dirty="0"/>
              <a:t>Pr</a:t>
            </a:r>
            <a:r>
              <a:rPr lang="pl-PL" sz="1600" dirty="0" err="1"/>
              <a:t>ywatn</a:t>
            </a:r>
            <a:r>
              <a:rPr lang="es-ES" sz="1600" dirty="0"/>
              <a:t>e</a:t>
            </a:r>
          </a:p>
        </p:txBody>
      </p:sp>
      <p:cxnSp>
        <p:nvCxnSpPr>
          <p:cNvPr id="40" name="Conector recto 39">
            <a:extLst>
              <a:ext uri="{FF2B5EF4-FFF2-40B4-BE49-F238E27FC236}">
                <a16:creationId xmlns:a16="http://schemas.microsoft.com/office/drawing/2014/main" id="{CABDD7DE-BD2B-44C9-BB9C-91CDF6BC7E42}"/>
              </a:ext>
            </a:extLst>
          </p:cNvPr>
          <p:cNvCxnSpPr>
            <a:cxnSpLocks/>
            <a:stCxn id="27" idx="0"/>
            <a:endCxn id="39" idx="1"/>
          </p:cNvCxnSpPr>
          <p:nvPr/>
        </p:nvCxnSpPr>
        <p:spPr>
          <a:xfrm flipV="1">
            <a:off x="8429981" y="2937359"/>
            <a:ext cx="53368" cy="717806"/>
          </a:xfrm>
          <a:prstGeom prst="line">
            <a:avLst/>
          </a:prstGeom>
        </p:spPr>
        <p:style>
          <a:lnRef idx="1">
            <a:schemeClr val="accent1"/>
          </a:lnRef>
          <a:fillRef idx="0">
            <a:schemeClr val="accent1"/>
          </a:fillRef>
          <a:effectRef idx="0">
            <a:schemeClr val="accent1"/>
          </a:effectRef>
          <a:fontRef idx="minor">
            <a:schemeClr val="tx1"/>
          </a:fontRef>
        </p:style>
      </p:cxnSp>
      <p:sp>
        <p:nvSpPr>
          <p:cNvPr id="41" name="Rectángulo 40">
            <a:extLst>
              <a:ext uri="{FF2B5EF4-FFF2-40B4-BE49-F238E27FC236}">
                <a16:creationId xmlns:a16="http://schemas.microsoft.com/office/drawing/2014/main" id="{1895C3C8-8C1D-4AF1-8801-FD5E0BD9AF3F}"/>
              </a:ext>
            </a:extLst>
          </p:cNvPr>
          <p:cNvSpPr/>
          <p:nvPr/>
        </p:nvSpPr>
        <p:spPr>
          <a:xfrm>
            <a:off x="7235654" y="1971754"/>
            <a:ext cx="2241948" cy="2437901"/>
          </a:xfrm>
          <a:prstGeom prst="rect">
            <a:avLst/>
          </a:prstGeom>
          <a:noFill/>
          <a:ln w="57150">
            <a:solidFill>
              <a:srgbClr val="FFC00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42" name="CuadroTexto 41">
            <a:extLst>
              <a:ext uri="{FF2B5EF4-FFF2-40B4-BE49-F238E27FC236}">
                <a16:creationId xmlns:a16="http://schemas.microsoft.com/office/drawing/2014/main" id="{CD19F9D4-0F86-4D62-92CD-DD241F786987}"/>
              </a:ext>
            </a:extLst>
          </p:cNvPr>
          <p:cNvSpPr txBox="1"/>
          <p:nvPr/>
        </p:nvSpPr>
        <p:spPr>
          <a:xfrm>
            <a:off x="7306727" y="2991253"/>
            <a:ext cx="1709420" cy="369332"/>
          </a:xfrm>
          <a:prstGeom prst="rect">
            <a:avLst/>
          </a:prstGeom>
          <a:noFill/>
        </p:spPr>
        <p:txBody>
          <a:bodyPr wrap="square" rtlCol="0">
            <a:spAutoFit/>
          </a:bodyPr>
          <a:lstStyle/>
          <a:p>
            <a:r>
              <a:rPr lang="pl-PL" dirty="0" err="1"/>
              <a:t>Hybry</a:t>
            </a:r>
            <a:r>
              <a:rPr lang="es-ES" dirty="0"/>
              <a:t>d</a:t>
            </a:r>
            <a:r>
              <a:rPr lang="pl-PL" dirty="0"/>
              <a:t>owe</a:t>
            </a:r>
            <a:endParaRPr lang="es-ES" dirty="0"/>
          </a:p>
        </p:txBody>
      </p:sp>
      <p:cxnSp>
        <p:nvCxnSpPr>
          <p:cNvPr id="43" name="Conector recto de flecha 42">
            <a:extLst>
              <a:ext uri="{FF2B5EF4-FFF2-40B4-BE49-F238E27FC236}">
                <a16:creationId xmlns:a16="http://schemas.microsoft.com/office/drawing/2014/main" id="{28DA0E02-8A4A-401C-8D59-90C0ACE8D2E3}"/>
              </a:ext>
            </a:extLst>
          </p:cNvPr>
          <p:cNvCxnSpPr>
            <a:cxnSpLocks/>
          </p:cNvCxnSpPr>
          <p:nvPr/>
        </p:nvCxnSpPr>
        <p:spPr>
          <a:xfrm flipH="1">
            <a:off x="10182157" y="2303727"/>
            <a:ext cx="392126" cy="8189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Conector recto 116">
            <a:extLst>
              <a:ext uri="{FF2B5EF4-FFF2-40B4-BE49-F238E27FC236}">
                <a16:creationId xmlns:a16="http://schemas.microsoft.com/office/drawing/2014/main" id="{AEB51402-D95E-4345-BBF0-3597BB043B85}"/>
              </a:ext>
            </a:extLst>
          </p:cNvPr>
          <p:cNvCxnSpPr>
            <a:cxnSpLocks/>
            <a:stCxn id="29" idx="2"/>
            <a:endCxn id="28" idx="0"/>
          </p:cNvCxnSpPr>
          <p:nvPr/>
        </p:nvCxnSpPr>
        <p:spPr>
          <a:xfrm flipH="1">
            <a:off x="8572914" y="3866217"/>
            <a:ext cx="1490639" cy="9253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ector recto 58">
            <a:extLst>
              <a:ext uri="{FF2B5EF4-FFF2-40B4-BE49-F238E27FC236}">
                <a16:creationId xmlns:a16="http://schemas.microsoft.com/office/drawing/2014/main" id="{2BA8C9F8-5802-41E3-82C6-81AD696D735C}"/>
              </a:ext>
            </a:extLst>
          </p:cNvPr>
          <p:cNvCxnSpPr>
            <a:cxnSpLocks/>
            <a:stCxn id="30" idx="0"/>
            <a:endCxn id="29" idx="2"/>
          </p:cNvCxnSpPr>
          <p:nvPr/>
        </p:nvCxnSpPr>
        <p:spPr>
          <a:xfrm flipH="1" flipV="1">
            <a:off x="10063553" y="3866217"/>
            <a:ext cx="21864" cy="8192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Conector recto 105">
            <a:extLst>
              <a:ext uri="{FF2B5EF4-FFF2-40B4-BE49-F238E27FC236}">
                <a16:creationId xmlns:a16="http://schemas.microsoft.com/office/drawing/2014/main" id="{8AE754DE-3B24-45C5-96D8-6393BDDA7E49}"/>
              </a:ext>
            </a:extLst>
          </p:cNvPr>
          <p:cNvCxnSpPr>
            <a:cxnSpLocks/>
            <a:endCxn id="28" idx="0"/>
          </p:cNvCxnSpPr>
          <p:nvPr/>
        </p:nvCxnSpPr>
        <p:spPr>
          <a:xfrm flipH="1">
            <a:off x="8572914" y="4192577"/>
            <a:ext cx="1998398" cy="59901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625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682226" cy="130548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200" kern="0" spc="-150" dirty="0">
                <a:solidFill>
                  <a:schemeClr val="tx1"/>
                </a:solidFill>
                <a:latin typeface="+mj-lt"/>
                <a:ea typeface="Tahoma" panose="020B0604030504040204" pitchFamily="34" charset="0"/>
                <a:cs typeface="Tahoma" panose="020B0604030504040204" pitchFamily="34" charset="0"/>
              </a:rPr>
              <a:t>Rozdział 1: Wykorzystanie chmury obliczeniowej  dla odporności MŚP</a:t>
            </a:r>
            <a:endParaRPr lang="es-ES" sz="4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5" y="2327773"/>
            <a:ext cx="10682226"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Rozdział 1.1.: Czym jest przechowywanie w chmurze</a:t>
            </a:r>
            <a:endParaRPr lang="pl-PL" sz="2200" dirty="0">
              <a:latin typeface="+mj-lt"/>
              <a:cs typeface="Tahoma"/>
            </a:endParaRPr>
          </a:p>
        </p:txBody>
      </p:sp>
      <p:sp>
        <p:nvSpPr>
          <p:cNvPr id="4" name="Rectángulo 3"/>
          <p:cNvSpPr/>
          <p:nvPr/>
        </p:nvSpPr>
        <p:spPr>
          <a:xfrm>
            <a:off x="631440" y="2801157"/>
            <a:ext cx="10369351" cy="3462486"/>
          </a:xfrm>
          <a:prstGeom prst="rect">
            <a:avLst/>
          </a:prstGeom>
        </p:spPr>
        <p:txBody>
          <a:bodyPr wrap="square">
            <a:spAutoFit/>
          </a:bodyPr>
          <a:lstStyle/>
          <a:p>
            <a:pPr algn="just">
              <a:defRPr/>
            </a:pPr>
            <a:r>
              <a:rPr lang="pl-PL" altLang="es-ES" sz="2200" dirty="0">
                <a:latin typeface="Calibri" panose="020F0502020204030204" pitchFamily="34" charset="0"/>
                <a:cs typeface="Calibri" panose="020F0502020204030204" pitchFamily="34" charset="0"/>
              </a:rPr>
              <a:t>Jeśli chodzi o przechowywanie danych, można wyróżnić trzy główne kategorie:</a:t>
            </a:r>
            <a:endParaRPr lang="en-GB" altLang="es-ES" sz="22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pl-PL" altLang="es-ES" sz="2200" b="1" dirty="0">
                <a:latin typeface="Calibri" panose="020F0502020204030204" pitchFamily="34" charset="0"/>
                <a:cs typeface="Calibri" panose="020F0502020204030204" pitchFamily="34" charset="0"/>
              </a:rPr>
              <a:t>Przechowywanie obiektowe: </a:t>
            </a:r>
            <a:r>
              <a:rPr lang="pl-PL" altLang="es-ES" sz="2200" dirty="0">
                <a:latin typeface="Calibri" panose="020F0502020204030204" pitchFamily="34" charset="0"/>
                <a:cs typeface="Calibri" panose="020F0502020204030204" pitchFamily="34" charset="0"/>
              </a:rPr>
              <a:t>dla aplikacji opracowanych w chmurze, które wykorzystują jego skalowalność i możliwości metadanych.</a:t>
            </a:r>
            <a:endParaRPr lang="en-GB" altLang="es-ES" sz="22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pl-PL" altLang="es-ES" sz="2200" b="1" dirty="0">
                <a:latin typeface="Calibri" panose="020F0502020204030204" pitchFamily="34" charset="0"/>
                <a:cs typeface="Calibri" panose="020F0502020204030204" pitchFamily="34" charset="0"/>
              </a:rPr>
              <a:t>Przechowywanie plików: </a:t>
            </a:r>
            <a:r>
              <a:rPr lang="pl-PL" altLang="es-ES" sz="2200" dirty="0">
                <a:latin typeface="Calibri" panose="020F0502020204030204" pitchFamily="34" charset="0"/>
                <a:cs typeface="Calibri" panose="020F0502020204030204" pitchFamily="34" charset="0"/>
              </a:rPr>
              <a:t>przydatne w przypadku aplikacji wymagających dostępu do udostępnionych plików i/lub systemu plików. Jest to najczęściej używane zarówno przez przeciętnych użytkowników, jak i MŚP</a:t>
            </a:r>
            <a:r>
              <a:rPr lang="pl-PL" altLang="es-ES" sz="2200" b="1" dirty="0">
                <a:latin typeface="Calibri" panose="020F0502020204030204" pitchFamily="34" charset="0"/>
                <a:cs typeface="Calibri" panose="020F0502020204030204" pitchFamily="34" charset="0"/>
              </a:rPr>
              <a:t>.</a:t>
            </a:r>
            <a:endParaRPr lang="en-GB" altLang="es-ES" sz="22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pl-PL" altLang="es-ES" sz="2200" b="1" dirty="0">
                <a:latin typeface="Calibri" panose="020F0502020204030204" pitchFamily="34" charset="0"/>
                <a:cs typeface="Calibri" panose="020F0502020204030204" pitchFamily="34" charset="0"/>
              </a:rPr>
              <a:t>Blok danych: </a:t>
            </a:r>
            <a:r>
              <a:rPr lang="pl-PL" altLang="es-ES" sz="2200" dirty="0">
                <a:latin typeface="Calibri" panose="020F0502020204030204" pitchFamily="34" charset="0"/>
                <a:cs typeface="Calibri" panose="020F0502020204030204" pitchFamily="34" charset="0"/>
              </a:rPr>
              <a:t>potrzebny w przypadku aplikacji biznesowych, takich jak bazy danych i systemy planowania zasobów biznesowych (ERP), które wymagają dedykowanych serwerów i małych opóźnień dla każdego hosta</a:t>
            </a:r>
            <a:r>
              <a:rPr lang="en-GB" altLang="es-ES" sz="2200" dirty="0">
                <a:latin typeface="Calibri" panose="020F0502020204030204" pitchFamily="34" charset="0"/>
                <a:cs typeface="Calibri" panose="020F0502020204030204" pitchFamily="34" charset="0"/>
              </a:rPr>
              <a:t>.</a:t>
            </a:r>
          </a:p>
          <a:p>
            <a:pPr marL="342900" indent="-342900">
              <a:buFont typeface="Arial" panose="020B0604020202020204" pitchFamily="34" charset="0"/>
              <a:buChar char="•"/>
              <a:defRPr/>
            </a:pPr>
            <a:endParaRPr lang="en-GB" altLang="es-ES" sz="2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0829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345843" cy="130548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200" kern="0" spc="-150" dirty="0">
                <a:solidFill>
                  <a:schemeClr val="tx1"/>
                </a:solidFill>
                <a:latin typeface="+mj-lt"/>
                <a:ea typeface="Tahoma" panose="020B0604030504040204" pitchFamily="34" charset="0"/>
                <a:cs typeface="Tahoma" panose="020B0604030504040204" pitchFamily="34" charset="0"/>
              </a:rPr>
              <a:t>Rozdział 1: Wykorzystanie chmury obliczeniowej  dla odporności MŚP</a:t>
            </a:r>
            <a:endParaRPr lang="es-ES" sz="42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18563" y="2357313"/>
            <a:ext cx="10155959" cy="1055417"/>
          </a:xfrm>
          <a:prstGeom prst="rect">
            <a:avLst/>
          </a:prstGeom>
        </p:spPr>
        <p:txBody>
          <a:bodyPr vert="horz" wrap="square" lIns="0" tIns="13970" rIns="0" bIns="0" rtlCol="0">
            <a:spAutoFit/>
          </a:bodyPr>
          <a:lstStyle/>
          <a:p>
            <a:pPr marL="12700">
              <a:spcBef>
                <a:spcPts val="110"/>
              </a:spcBef>
            </a:pPr>
            <a:r>
              <a:rPr lang="pl-PL" sz="2200" spc="50" dirty="0">
                <a:latin typeface="+mj-lt"/>
                <a:cs typeface="Tahoma"/>
              </a:rPr>
              <a:t>Rozdział 1.2.</a:t>
            </a:r>
            <a:r>
              <a:rPr lang="es-ES" sz="2200" spc="50" dirty="0">
                <a:latin typeface="+mj-lt"/>
                <a:cs typeface="Tahoma"/>
              </a:rPr>
              <a:t>: </a:t>
            </a:r>
            <a:r>
              <a:rPr lang="pl-PL" sz="2200" dirty="0">
                <a:latin typeface="+mj-lt"/>
                <a:ea typeface="Lato Light" panose="020F0502020204030203" pitchFamily="34" charset="0"/>
                <a:cs typeface="Abhaya Libre" panose="02000603000000000000" pitchFamily="2" charset="77"/>
              </a:rPr>
              <a:t>Narzędzia ICT dla usług przetwarzania w chmurze</a:t>
            </a:r>
            <a:endParaRPr lang="en-US" sz="2200" dirty="0">
              <a:latin typeface="+mj-lt"/>
              <a:ea typeface="Lato Light" panose="020F0502020204030203" pitchFamily="34" charset="0"/>
              <a:cs typeface="Abhaya Libre" panose="02000603000000000000" pitchFamily="2" charset="77"/>
            </a:endParaRPr>
          </a:p>
          <a:p>
            <a:pPr marL="12700">
              <a:spcBef>
                <a:spcPts val="110"/>
              </a:spcBef>
            </a:pPr>
            <a:endParaRPr lang="en-US"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sz="2200" dirty="0">
              <a:latin typeface="+mj-lt"/>
              <a:cs typeface="Tahoma"/>
            </a:endParaRPr>
          </a:p>
        </p:txBody>
      </p:sp>
      <p:sp>
        <p:nvSpPr>
          <p:cNvPr id="4" name="Rectángulo 3"/>
          <p:cNvSpPr/>
          <p:nvPr/>
        </p:nvSpPr>
        <p:spPr>
          <a:xfrm>
            <a:off x="422817" y="2856693"/>
            <a:ext cx="10155959" cy="3046988"/>
          </a:xfrm>
          <a:prstGeom prst="rect">
            <a:avLst/>
          </a:prstGeom>
        </p:spPr>
        <p:txBody>
          <a:bodyPr wrap="square">
            <a:spAutoFit/>
          </a:bodyPr>
          <a:lstStyle/>
          <a:p>
            <a:pPr algn="just">
              <a:defRPr/>
            </a:pPr>
            <a:r>
              <a:rPr lang="pl-PL" altLang="es-ES" sz="2400" dirty="0">
                <a:latin typeface="Calibri" panose="020F0502020204030204" pitchFamily="34" charset="0"/>
                <a:cs typeface="Calibri" panose="020F0502020204030204" pitchFamily="34" charset="0"/>
              </a:rPr>
              <a:t>Istnieje długa lista aplikacji opartych na chmurze, które mogą oferować cenne zasoby usprawniające </a:t>
            </a:r>
            <a:r>
              <a:rPr lang="pl-PL" altLang="es-ES" sz="2400" dirty="0">
                <a:solidFill>
                  <a:srgbClr val="0CA373"/>
                </a:solidFill>
                <a:latin typeface="Calibri" panose="020F0502020204030204" pitchFamily="34" charset="0"/>
                <a:cs typeface="Calibri" panose="020F0502020204030204" pitchFamily="34" charset="0"/>
              </a:rPr>
              <a:t>zarządzanie biznesowe </a:t>
            </a:r>
            <a:r>
              <a:rPr lang="pl-PL" altLang="es-ES" sz="2400" dirty="0">
                <a:latin typeface="Calibri" panose="020F0502020204030204" pitchFamily="34" charset="0"/>
                <a:cs typeface="Calibri" panose="020F0502020204030204" pitchFamily="34" charset="0"/>
              </a:rPr>
              <a:t>MSME zarówno w przypadku ustawień w biurze, jak i pracy zdalnej. Wśród najlepszych znajdziemy:</a:t>
            </a:r>
          </a:p>
          <a:p>
            <a:pPr algn="just">
              <a:defRPr/>
            </a:pPr>
            <a:endParaRPr lang="pl-PL" altLang="es-ES" sz="2400" dirty="0">
              <a:latin typeface="Calibri" panose="020F0502020204030204" pitchFamily="34" charset="0"/>
              <a:cs typeface="Calibri" panose="020F0502020204030204" pitchFamily="34" charset="0"/>
            </a:endParaRPr>
          </a:p>
          <a:p>
            <a:pPr algn="just">
              <a:defRPr/>
            </a:pPr>
            <a:r>
              <a:rPr lang="pl-PL" altLang="es-ES" sz="2400" b="1" dirty="0">
                <a:latin typeface="Calibri" panose="020F0502020204030204" pitchFamily="34" charset="0"/>
                <a:cs typeface="Calibri" panose="020F0502020204030204" pitchFamily="34" charset="0"/>
              </a:rPr>
              <a:t>Narzędzia dla zespołu i służące do zarządzania: </a:t>
            </a:r>
            <a:r>
              <a:rPr lang="pl-PL" altLang="es-ES" sz="2400" dirty="0">
                <a:latin typeface="Calibri" panose="020F0502020204030204" pitchFamily="34" charset="0"/>
                <a:cs typeface="Calibri" panose="020F0502020204030204" pitchFamily="34" charset="0"/>
              </a:rPr>
              <a:t>czas to pieniądz, a te aplikacje pozwalają efektywniej organizować zadania, pozwalając zaoszczędzić kilka cennych minut na szukanie potwierdzenia zadania lub terminu. To cenne minuty, które na dłuższą metę staną się cennymi godzinami:</a:t>
            </a:r>
            <a:endParaRPr lang="en-GB" altLang="es-ES" sz="195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235921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1312</TotalTime>
  <Words>1351</Words>
  <Application>Microsoft Office PowerPoint</Application>
  <PresentationFormat>Panorámica</PresentationFormat>
  <Paragraphs>140</Paragraphs>
  <Slides>17</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17</vt:i4>
      </vt:variant>
    </vt:vector>
  </HeadingPairs>
  <TitlesOfParts>
    <vt:vector size="26"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154</cp:revision>
  <dcterms:created xsi:type="dcterms:W3CDTF">2021-06-29T11:11:56Z</dcterms:created>
  <dcterms:modified xsi:type="dcterms:W3CDTF">2023-02-06T16:00:18Z</dcterms:modified>
</cp:coreProperties>
</file>